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6"/>
  </p:notesMasterIdLst>
  <p:sldIdLst>
    <p:sldId id="256" r:id="rId5"/>
    <p:sldId id="258" r:id="rId6"/>
    <p:sldId id="257" r:id="rId7"/>
    <p:sldId id="309" r:id="rId8"/>
    <p:sldId id="261" r:id="rId9"/>
    <p:sldId id="263" r:id="rId10"/>
    <p:sldId id="303" r:id="rId11"/>
    <p:sldId id="265" r:id="rId12"/>
    <p:sldId id="304" r:id="rId13"/>
    <p:sldId id="266" r:id="rId14"/>
    <p:sldId id="267" r:id="rId15"/>
    <p:sldId id="268" r:id="rId16"/>
    <p:sldId id="307" r:id="rId17"/>
    <p:sldId id="269" r:id="rId18"/>
    <p:sldId id="271" r:id="rId19"/>
    <p:sldId id="308" r:id="rId20"/>
    <p:sldId id="274" r:id="rId21"/>
    <p:sldId id="311" r:id="rId22"/>
    <p:sldId id="275" r:id="rId23"/>
    <p:sldId id="277" r:id="rId24"/>
    <p:sldId id="312" r:id="rId25"/>
    <p:sldId id="278" r:id="rId26"/>
    <p:sldId id="282" r:id="rId27"/>
    <p:sldId id="284" r:id="rId28"/>
    <p:sldId id="286" r:id="rId29"/>
    <p:sldId id="287" r:id="rId30"/>
    <p:sldId id="306" r:id="rId31"/>
    <p:sldId id="289" r:id="rId32"/>
    <p:sldId id="290" r:id="rId33"/>
    <p:sldId id="293" r:id="rId34"/>
    <p:sldId id="294" r:id="rId35"/>
    <p:sldId id="291" r:id="rId36"/>
    <p:sldId id="295" r:id="rId37"/>
    <p:sldId id="313" r:id="rId38"/>
    <p:sldId id="296" r:id="rId39"/>
    <p:sldId id="297" r:id="rId40"/>
    <p:sldId id="298" r:id="rId41"/>
    <p:sldId id="299" r:id="rId42"/>
    <p:sldId id="300" r:id="rId43"/>
    <p:sldId id="301" r:id="rId44"/>
    <p:sldId id="30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4660"/>
  </p:normalViewPr>
  <p:slideViewPr>
    <p:cSldViewPr snapToGrid="0">
      <p:cViewPr varScale="1">
        <p:scale>
          <a:sx n="40" d="100"/>
          <a:sy n="40" d="100"/>
        </p:scale>
        <p:origin x="48" y="7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381CC-78CB-46B1-A1F5-CBD9B662C6B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40DF489-EB32-4A24-9DD5-526A0AED70C3}">
      <dgm:prSet/>
      <dgm:spPr/>
      <dgm:t>
        <a:bodyPr/>
        <a:lstStyle/>
        <a:p>
          <a:r>
            <a:rPr lang="en-US" dirty="0"/>
            <a:t>A decision made by a local government board </a:t>
          </a:r>
        </a:p>
      </dgm:t>
    </dgm:pt>
    <dgm:pt modelId="{4368D7C5-CB93-4CA1-B92F-FAE0104D47AF}" type="parTrans" cxnId="{F1F40F13-583E-4E55-B377-DB97361D1D86}">
      <dgm:prSet/>
      <dgm:spPr/>
      <dgm:t>
        <a:bodyPr/>
        <a:lstStyle/>
        <a:p>
          <a:endParaRPr lang="en-US"/>
        </a:p>
      </dgm:t>
    </dgm:pt>
    <dgm:pt modelId="{CBBD2098-FD33-4765-BEA5-CA214C470C11}" type="sibTrans" cxnId="{F1F40F13-583E-4E55-B377-DB97361D1D86}">
      <dgm:prSet/>
      <dgm:spPr/>
      <dgm:t>
        <a:bodyPr/>
        <a:lstStyle/>
        <a:p>
          <a:endParaRPr lang="en-US"/>
        </a:p>
      </dgm:t>
    </dgm:pt>
    <dgm:pt modelId="{F163F92C-8111-4742-9368-75AEDD1047AF}">
      <dgm:prSet/>
      <dgm:spPr/>
      <dgm:t>
        <a:bodyPr/>
        <a:lstStyle/>
        <a:p>
          <a:r>
            <a:rPr lang="en-US" dirty="0"/>
            <a:t>Applying a development ordinance or regulation to findings of facts </a:t>
          </a:r>
        </a:p>
      </dgm:t>
    </dgm:pt>
    <dgm:pt modelId="{EE084FF9-1A4B-471F-B163-7B8D020E6748}" type="parTrans" cxnId="{744DFAC5-6B69-4107-B106-1F116A836FC1}">
      <dgm:prSet/>
      <dgm:spPr/>
      <dgm:t>
        <a:bodyPr/>
        <a:lstStyle/>
        <a:p>
          <a:endParaRPr lang="en-US"/>
        </a:p>
      </dgm:t>
    </dgm:pt>
    <dgm:pt modelId="{C20ED22E-8179-46D6-91A8-53EB36B90DDA}" type="sibTrans" cxnId="{744DFAC5-6B69-4107-B106-1F116A836FC1}">
      <dgm:prSet/>
      <dgm:spPr/>
      <dgm:t>
        <a:bodyPr/>
        <a:lstStyle/>
        <a:p>
          <a:endParaRPr lang="en-US"/>
        </a:p>
      </dgm:t>
    </dgm:pt>
    <dgm:pt modelId="{8E098546-3429-4C44-9403-281D9AD044B6}">
      <dgm:prSet/>
      <dgm:spPr/>
      <dgm:t>
        <a:bodyPr/>
        <a:lstStyle/>
        <a:p>
          <a:r>
            <a:rPr lang="en-US" dirty="0"/>
            <a:t>That requires the exercise of discretion on the part of the local board</a:t>
          </a:r>
        </a:p>
      </dgm:t>
    </dgm:pt>
    <dgm:pt modelId="{7F930527-67FC-4A8A-AA17-4A66A8114D63}" type="parTrans" cxnId="{E6EB59E5-6797-43A5-A595-C50E22197D7B}">
      <dgm:prSet/>
      <dgm:spPr/>
      <dgm:t>
        <a:bodyPr/>
        <a:lstStyle/>
        <a:p>
          <a:endParaRPr lang="en-US"/>
        </a:p>
      </dgm:t>
    </dgm:pt>
    <dgm:pt modelId="{637FA16E-051F-44F3-ACEC-C24B78DE80CC}" type="sibTrans" cxnId="{E6EB59E5-6797-43A5-A595-C50E22197D7B}">
      <dgm:prSet/>
      <dgm:spPr/>
      <dgm:t>
        <a:bodyPr/>
        <a:lstStyle/>
        <a:p>
          <a:endParaRPr lang="en-US"/>
        </a:p>
      </dgm:t>
    </dgm:pt>
    <dgm:pt modelId="{5537F73E-1613-485E-AB44-50B1582B27E8}" type="pres">
      <dgm:prSet presAssocID="{9DF381CC-78CB-46B1-A1F5-CBD9B662C6BC}" presName="rootnode" presStyleCnt="0">
        <dgm:presLayoutVars>
          <dgm:chMax/>
          <dgm:chPref/>
          <dgm:dir/>
          <dgm:animLvl val="lvl"/>
        </dgm:presLayoutVars>
      </dgm:prSet>
      <dgm:spPr/>
    </dgm:pt>
    <dgm:pt modelId="{A0C314A4-C036-49B2-8C3B-F0DEBE54E2EB}" type="pres">
      <dgm:prSet presAssocID="{E40DF489-EB32-4A24-9DD5-526A0AED70C3}" presName="composite" presStyleCnt="0"/>
      <dgm:spPr/>
    </dgm:pt>
    <dgm:pt modelId="{B1F16BC5-60CE-4450-8FFA-3FD163F961C4}" type="pres">
      <dgm:prSet presAssocID="{E40DF489-EB32-4A24-9DD5-526A0AED70C3}" presName="bentUpArrow1" presStyleLbl="alignImgPlace1" presStyleIdx="0" presStyleCnt="2"/>
      <dgm:spPr/>
    </dgm:pt>
    <dgm:pt modelId="{0EE9DAD6-D57B-431E-9CFF-9B3EBBC5D80E}" type="pres">
      <dgm:prSet presAssocID="{E40DF489-EB32-4A24-9DD5-526A0AED70C3}" presName="ParentText" presStyleLbl="node1" presStyleIdx="0" presStyleCnt="3" custScaleX="284129">
        <dgm:presLayoutVars>
          <dgm:chMax val="1"/>
          <dgm:chPref val="1"/>
          <dgm:bulletEnabled val="1"/>
        </dgm:presLayoutVars>
      </dgm:prSet>
      <dgm:spPr/>
    </dgm:pt>
    <dgm:pt modelId="{CA17141E-D1A2-4931-BBD0-BE66561580C2}" type="pres">
      <dgm:prSet presAssocID="{E40DF489-EB32-4A24-9DD5-526A0AED70C3}" presName="ChildText" presStyleLbl="revTx" presStyleIdx="0" presStyleCnt="2">
        <dgm:presLayoutVars>
          <dgm:chMax val="0"/>
          <dgm:chPref val="0"/>
          <dgm:bulletEnabled val="1"/>
        </dgm:presLayoutVars>
      </dgm:prSet>
      <dgm:spPr/>
    </dgm:pt>
    <dgm:pt modelId="{E5344111-B7EF-4DF3-8BC2-7B6EDCE00A95}" type="pres">
      <dgm:prSet presAssocID="{CBBD2098-FD33-4765-BEA5-CA214C470C11}" presName="sibTrans" presStyleCnt="0"/>
      <dgm:spPr/>
    </dgm:pt>
    <dgm:pt modelId="{A5924583-A6A7-4011-81EF-94F134F41796}" type="pres">
      <dgm:prSet presAssocID="{F163F92C-8111-4742-9368-75AEDD1047AF}" presName="composite" presStyleCnt="0"/>
      <dgm:spPr/>
    </dgm:pt>
    <dgm:pt modelId="{9B3E3614-4F11-4C3F-A865-73EC77AC5DCE}" type="pres">
      <dgm:prSet presAssocID="{F163F92C-8111-4742-9368-75AEDD1047AF}" presName="bentUpArrow1" presStyleLbl="alignImgPlace1" presStyleIdx="1" presStyleCnt="2"/>
      <dgm:spPr/>
    </dgm:pt>
    <dgm:pt modelId="{D5D0EF33-AA73-4509-9DB4-CA410E4DCD44}" type="pres">
      <dgm:prSet presAssocID="{F163F92C-8111-4742-9368-75AEDD1047AF}" presName="ParentText" presStyleLbl="node1" presStyleIdx="1" presStyleCnt="3" custScaleX="252224" custLinFactNeighborX="39998" custLinFactNeighborY="-555">
        <dgm:presLayoutVars>
          <dgm:chMax val="1"/>
          <dgm:chPref val="1"/>
          <dgm:bulletEnabled val="1"/>
        </dgm:presLayoutVars>
      </dgm:prSet>
      <dgm:spPr/>
    </dgm:pt>
    <dgm:pt modelId="{73470025-8233-4168-A06A-22DE897F8C6D}" type="pres">
      <dgm:prSet presAssocID="{F163F92C-8111-4742-9368-75AEDD1047AF}" presName="ChildText" presStyleLbl="revTx" presStyleIdx="1" presStyleCnt="2">
        <dgm:presLayoutVars>
          <dgm:chMax val="0"/>
          <dgm:chPref val="0"/>
          <dgm:bulletEnabled val="1"/>
        </dgm:presLayoutVars>
      </dgm:prSet>
      <dgm:spPr/>
    </dgm:pt>
    <dgm:pt modelId="{E0138B68-CC36-46E6-B4A4-CA74BCB1E725}" type="pres">
      <dgm:prSet presAssocID="{C20ED22E-8179-46D6-91A8-53EB36B90DDA}" presName="sibTrans" presStyleCnt="0"/>
      <dgm:spPr/>
    </dgm:pt>
    <dgm:pt modelId="{041FFDA4-547E-4B08-A342-9D9091B09AC8}" type="pres">
      <dgm:prSet presAssocID="{8E098546-3429-4C44-9403-281D9AD044B6}" presName="composite" presStyleCnt="0"/>
      <dgm:spPr/>
    </dgm:pt>
    <dgm:pt modelId="{DE3B1E28-6D33-415C-8C57-394C7F869CF4}" type="pres">
      <dgm:prSet presAssocID="{8E098546-3429-4C44-9403-281D9AD044B6}" presName="ParentText" presStyleLbl="node1" presStyleIdx="2" presStyleCnt="3" custScaleX="278144" custLinFactNeighborX="24465">
        <dgm:presLayoutVars>
          <dgm:chMax val="1"/>
          <dgm:chPref val="1"/>
          <dgm:bulletEnabled val="1"/>
        </dgm:presLayoutVars>
      </dgm:prSet>
      <dgm:spPr/>
    </dgm:pt>
  </dgm:ptLst>
  <dgm:cxnLst>
    <dgm:cxn modelId="{F1F40F13-583E-4E55-B377-DB97361D1D86}" srcId="{9DF381CC-78CB-46B1-A1F5-CBD9B662C6BC}" destId="{E40DF489-EB32-4A24-9DD5-526A0AED70C3}" srcOrd="0" destOrd="0" parTransId="{4368D7C5-CB93-4CA1-B92F-FAE0104D47AF}" sibTransId="{CBBD2098-FD33-4765-BEA5-CA214C470C11}"/>
    <dgm:cxn modelId="{F7E4A051-4E45-485F-89F4-10C1E4D03ABD}" type="presOf" srcId="{8E098546-3429-4C44-9403-281D9AD044B6}" destId="{DE3B1E28-6D33-415C-8C57-394C7F869CF4}" srcOrd="0" destOrd="0" presId="urn:microsoft.com/office/officeart/2005/8/layout/StepDownProcess"/>
    <dgm:cxn modelId="{DEC10375-1D66-4841-9EB6-32600EDE6424}" type="presOf" srcId="{E40DF489-EB32-4A24-9DD5-526A0AED70C3}" destId="{0EE9DAD6-D57B-431E-9CFF-9B3EBBC5D80E}" srcOrd="0" destOrd="0" presId="urn:microsoft.com/office/officeart/2005/8/layout/StepDownProcess"/>
    <dgm:cxn modelId="{744DFAC5-6B69-4107-B106-1F116A836FC1}" srcId="{9DF381CC-78CB-46B1-A1F5-CBD9B662C6BC}" destId="{F163F92C-8111-4742-9368-75AEDD1047AF}" srcOrd="1" destOrd="0" parTransId="{EE084FF9-1A4B-471F-B163-7B8D020E6748}" sibTransId="{C20ED22E-8179-46D6-91A8-53EB36B90DDA}"/>
    <dgm:cxn modelId="{C736B4E1-CF09-4207-BFE8-B1E7CC003162}" type="presOf" srcId="{9DF381CC-78CB-46B1-A1F5-CBD9B662C6BC}" destId="{5537F73E-1613-485E-AB44-50B1582B27E8}" srcOrd="0" destOrd="0" presId="urn:microsoft.com/office/officeart/2005/8/layout/StepDownProcess"/>
    <dgm:cxn modelId="{E6EB59E5-6797-43A5-A595-C50E22197D7B}" srcId="{9DF381CC-78CB-46B1-A1F5-CBD9B662C6BC}" destId="{8E098546-3429-4C44-9403-281D9AD044B6}" srcOrd="2" destOrd="0" parTransId="{7F930527-67FC-4A8A-AA17-4A66A8114D63}" sibTransId="{637FA16E-051F-44F3-ACEC-C24B78DE80CC}"/>
    <dgm:cxn modelId="{8128A4F9-F37C-4A67-99F1-C5698D2A7E33}" type="presOf" srcId="{F163F92C-8111-4742-9368-75AEDD1047AF}" destId="{D5D0EF33-AA73-4509-9DB4-CA410E4DCD44}" srcOrd="0" destOrd="0" presId="urn:microsoft.com/office/officeart/2005/8/layout/StepDownProcess"/>
    <dgm:cxn modelId="{94E5F30D-AAB2-4B2C-9DF4-7F220C503A6A}" type="presParOf" srcId="{5537F73E-1613-485E-AB44-50B1582B27E8}" destId="{A0C314A4-C036-49B2-8C3B-F0DEBE54E2EB}" srcOrd="0" destOrd="0" presId="urn:microsoft.com/office/officeart/2005/8/layout/StepDownProcess"/>
    <dgm:cxn modelId="{7EA94D38-2EDF-40B8-91F3-6113A77E1EE6}" type="presParOf" srcId="{A0C314A4-C036-49B2-8C3B-F0DEBE54E2EB}" destId="{B1F16BC5-60CE-4450-8FFA-3FD163F961C4}" srcOrd="0" destOrd="0" presId="urn:microsoft.com/office/officeart/2005/8/layout/StepDownProcess"/>
    <dgm:cxn modelId="{99608AA5-D704-4F8C-AC8A-9A3C1F985277}" type="presParOf" srcId="{A0C314A4-C036-49B2-8C3B-F0DEBE54E2EB}" destId="{0EE9DAD6-D57B-431E-9CFF-9B3EBBC5D80E}" srcOrd="1" destOrd="0" presId="urn:microsoft.com/office/officeart/2005/8/layout/StepDownProcess"/>
    <dgm:cxn modelId="{503B842D-045C-4C0B-A1E2-4ADB3F5BDEE0}" type="presParOf" srcId="{A0C314A4-C036-49B2-8C3B-F0DEBE54E2EB}" destId="{CA17141E-D1A2-4931-BBD0-BE66561580C2}" srcOrd="2" destOrd="0" presId="urn:microsoft.com/office/officeart/2005/8/layout/StepDownProcess"/>
    <dgm:cxn modelId="{E5FBEBDC-4051-4F9A-ADB4-C635117CEFCC}" type="presParOf" srcId="{5537F73E-1613-485E-AB44-50B1582B27E8}" destId="{E5344111-B7EF-4DF3-8BC2-7B6EDCE00A95}" srcOrd="1" destOrd="0" presId="urn:microsoft.com/office/officeart/2005/8/layout/StepDownProcess"/>
    <dgm:cxn modelId="{20590A4C-A92E-482F-B476-5AC90AAE2ADE}" type="presParOf" srcId="{5537F73E-1613-485E-AB44-50B1582B27E8}" destId="{A5924583-A6A7-4011-81EF-94F134F41796}" srcOrd="2" destOrd="0" presId="urn:microsoft.com/office/officeart/2005/8/layout/StepDownProcess"/>
    <dgm:cxn modelId="{830CA0D3-4ABD-4DEF-A158-4D35FCBDA04E}" type="presParOf" srcId="{A5924583-A6A7-4011-81EF-94F134F41796}" destId="{9B3E3614-4F11-4C3F-A865-73EC77AC5DCE}" srcOrd="0" destOrd="0" presId="urn:microsoft.com/office/officeart/2005/8/layout/StepDownProcess"/>
    <dgm:cxn modelId="{EE6AA48B-68F8-4D41-8788-10A3C869AA78}" type="presParOf" srcId="{A5924583-A6A7-4011-81EF-94F134F41796}" destId="{D5D0EF33-AA73-4509-9DB4-CA410E4DCD44}" srcOrd="1" destOrd="0" presId="urn:microsoft.com/office/officeart/2005/8/layout/StepDownProcess"/>
    <dgm:cxn modelId="{21833C68-EAFD-4435-83F5-8E01231F8347}" type="presParOf" srcId="{A5924583-A6A7-4011-81EF-94F134F41796}" destId="{73470025-8233-4168-A06A-22DE897F8C6D}" srcOrd="2" destOrd="0" presId="urn:microsoft.com/office/officeart/2005/8/layout/StepDownProcess"/>
    <dgm:cxn modelId="{2030A132-1210-4DAB-8BA3-50EE9423DA5D}" type="presParOf" srcId="{5537F73E-1613-485E-AB44-50B1582B27E8}" destId="{E0138B68-CC36-46E6-B4A4-CA74BCB1E725}" srcOrd="3" destOrd="0" presId="urn:microsoft.com/office/officeart/2005/8/layout/StepDownProcess"/>
    <dgm:cxn modelId="{8E5A27AA-B047-4AF5-BA85-44C80CBBAD47}" type="presParOf" srcId="{5537F73E-1613-485E-AB44-50B1582B27E8}" destId="{041FFDA4-547E-4B08-A342-9D9091B09AC8}" srcOrd="4" destOrd="0" presId="urn:microsoft.com/office/officeart/2005/8/layout/StepDownProcess"/>
    <dgm:cxn modelId="{1FE37D24-FD81-42A2-934F-2FA524DCD44B}" type="presParOf" srcId="{041FFDA4-547E-4B08-A342-9D9091B09AC8}" destId="{DE3B1E28-6D33-415C-8C57-394C7F869CF4}"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D285E6-D3F7-4630-AC82-AF889440D4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16FE93D-4415-4CA7-A498-09D69B779FBF}">
      <dgm:prSet/>
      <dgm:spPr/>
      <dgm:t>
        <a:bodyPr/>
        <a:lstStyle/>
        <a:p>
          <a:r>
            <a:rPr lang="en-US" b="1" dirty="0"/>
            <a:t>1) Applicant/Owner</a:t>
          </a:r>
          <a:endParaRPr lang="en-US" dirty="0"/>
        </a:p>
      </dgm:t>
    </dgm:pt>
    <dgm:pt modelId="{55A58A53-76F5-447D-8DF8-F2AFFB9E1102}" type="parTrans" cxnId="{E7ABAE50-C33B-4D77-8C13-E3681519CF08}">
      <dgm:prSet/>
      <dgm:spPr/>
      <dgm:t>
        <a:bodyPr/>
        <a:lstStyle/>
        <a:p>
          <a:endParaRPr lang="en-US"/>
        </a:p>
      </dgm:t>
    </dgm:pt>
    <dgm:pt modelId="{61A50472-D24F-4A8A-A7E1-859C6820711B}" type="sibTrans" cxnId="{E7ABAE50-C33B-4D77-8C13-E3681519CF08}">
      <dgm:prSet/>
      <dgm:spPr/>
      <dgm:t>
        <a:bodyPr/>
        <a:lstStyle/>
        <a:p>
          <a:endParaRPr lang="en-US"/>
        </a:p>
      </dgm:t>
    </dgm:pt>
    <dgm:pt modelId="{91D0E0F2-0382-4F0A-9569-7C0BC9132B4E}">
      <dgm:prSet/>
      <dgm:spPr/>
      <dgm:t>
        <a:bodyPr/>
        <a:lstStyle/>
        <a:p>
          <a:r>
            <a:rPr lang="en-US" b="1" dirty="0"/>
            <a:t>2) Local Govt.</a:t>
          </a:r>
          <a:endParaRPr lang="en-US" dirty="0"/>
        </a:p>
      </dgm:t>
    </dgm:pt>
    <dgm:pt modelId="{7EE2D126-3E4F-4386-BDE0-933603B79FDF}" type="parTrans" cxnId="{2A987E22-B7BA-4B13-881F-4628966D043A}">
      <dgm:prSet/>
      <dgm:spPr/>
      <dgm:t>
        <a:bodyPr/>
        <a:lstStyle/>
        <a:p>
          <a:endParaRPr lang="en-US"/>
        </a:p>
      </dgm:t>
    </dgm:pt>
    <dgm:pt modelId="{764B6B00-02D9-4B94-B8D3-632C3C2111BC}" type="sibTrans" cxnId="{2A987E22-B7BA-4B13-881F-4628966D043A}">
      <dgm:prSet/>
      <dgm:spPr/>
      <dgm:t>
        <a:bodyPr/>
        <a:lstStyle/>
        <a:p>
          <a:endParaRPr lang="en-US"/>
        </a:p>
      </dgm:t>
    </dgm:pt>
    <dgm:pt modelId="{8181547B-2F2C-4DD7-97B1-8B39AABF7BA5}">
      <dgm:prSet/>
      <dgm:spPr/>
      <dgm:t>
        <a:bodyPr/>
        <a:lstStyle/>
        <a:p>
          <a:r>
            <a:rPr lang="en-US" b="1" dirty="0"/>
            <a:t>3) Special Damages</a:t>
          </a:r>
          <a:endParaRPr lang="en-US" dirty="0"/>
        </a:p>
      </dgm:t>
    </dgm:pt>
    <dgm:pt modelId="{F0CEB5F1-C84E-4F1A-83E7-D5F74E6E95E6}" type="parTrans" cxnId="{0CDD650F-C9E2-4A8A-8004-F198BCB420D4}">
      <dgm:prSet/>
      <dgm:spPr/>
      <dgm:t>
        <a:bodyPr/>
        <a:lstStyle/>
        <a:p>
          <a:endParaRPr lang="en-US"/>
        </a:p>
      </dgm:t>
    </dgm:pt>
    <dgm:pt modelId="{3C3E2822-007B-4433-A148-C11B11080179}" type="sibTrans" cxnId="{0CDD650F-C9E2-4A8A-8004-F198BCB420D4}">
      <dgm:prSet/>
      <dgm:spPr/>
      <dgm:t>
        <a:bodyPr/>
        <a:lstStyle/>
        <a:p>
          <a:endParaRPr lang="en-US"/>
        </a:p>
      </dgm:t>
    </dgm:pt>
    <dgm:pt modelId="{284ADC9E-EF20-405C-A158-F27F0EB98631}">
      <dgm:prSet/>
      <dgm:spPr/>
      <dgm:t>
        <a:bodyPr/>
        <a:lstStyle/>
        <a:p>
          <a:r>
            <a:rPr lang="en-US" dirty="0"/>
            <a:t>Applicant  </a:t>
          </a:r>
        </a:p>
      </dgm:t>
    </dgm:pt>
    <dgm:pt modelId="{020E768D-8114-426F-AEF3-98FE66AE33C2}" type="parTrans" cxnId="{B71C5842-6A30-4F88-AD37-6F8BC7206C97}">
      <dgm:prSet/>
      <dgm:spPr/>
      <dgm:t>
        <a:bodyPr/>
        <a:lstStyle/>
        <a:p>
          <a:endParaRPr lang="en-US"/>
        </a:p>
      </dgm:t>
    </dgm:pt>
    <dgm:pt modelId="{CFA107D0-5C45-44EA-AE0D-B0B3948BCBB7}" type="sibTrans" cxnId="{B71C5842-6A30-4F88-AD37-6F8BC7206C97}">
      <dgm:prSet/>
      <dgm:spPr/>
      <dgm:t>
        <a:bodyPr/>
        <a:lstStyle/>
        <a:p>
          <a:endParaRPr lang="en-US"/>
        </a:p>
      </dgm:t>
    </dgm:pt>
    <dgm:pt modelId="{16FF32A8-6A9C-457F-BD79-E38C525C31ED}">
      <dgm:prSet/>
      <dgm:spPr/>
      <dgm:t>
        <a:bodyPr/>
        <a:lstStyle/>
        <a:p>
          <a:r>
            <a:rPr lang="en-US" dirty="0"/>
            <a:t>The governing board for the local govt.  </a:t>
          </a:r>
        </a:p>
      </dgm:t>
    </dgm:pt>
    <dgm:pt modelId="{C24455CA-7266-489F-9485-F5E209EF0D09}" type="parTrans" cxnId="{111C97E4-75E3-4CF9-B4AD-8D48AE6255C0}">
      <dgm:prSet/>
      <dgm:spPr/>
      <dgm:t>
        <a:bodyPr/>
        <a:lstStyle/>
        <a:p>
          <a:endParaRPr lang="en-US"/>
        </a:p>
      </dgm:t>
    </dgm:pt>
    <dgm:pt modelId="{151C3CB7-B76D-4414-B6AD-0F98144FB70D}" type="sibTrans" cxnId="{111C97E4-75E3-4CF9-B4AD-8D48AE6255C0}">
      <dgm:prSet/>
      <dgm:spPr/>
      <dgm:t>
        <a:bodyPr/>
        <a:lstStyle/>
        <a:p>
          <a:endParaRPr lang="en-US"/>
        </a:p>
      </dgm:t>
    </dgm:pt>
    <dgm:pt modelId="{983D844C-5DA0-4710-82E4-F9FFAB9950E8}">
      <dgm:prSet/>
      <dgm:spPr/>
      <dgm:t>
        <a:bodyPr/>
        <a:lstStyle/>
        <a:p>
          <a:r>
            <a:rPr lang="en-US" dirty="0"/>
            <a:t>Individuals or groups/associations who can show they will suffer special damages distinct from the rest of the community </a:t>
          </a:r>
        </a:p>
      </dgm:t>
    </dgm:pt>
    <dgm:pt modelId="{DEFA101B-01B6-4633-8EC5-864BE5DA5814}" type="parTrans" cxnId="{AEA3EE67-614D-44A7-BDD3-1F1E5D0CCE14}">
      <dgm:prSet/>
      <dgm:spPr/>
      <dgm:t>
        <a:bodyPr/>
        <a:lstStyle/>
        <a:p>
          <a:endParaRPr lang="en-US"/>
        </a:p>
      </dgm:t>
    </dgm:pt>
    <dgm:pt modelId="{3D0E47A6-BBC4-47FD-AA26-82B0A8918DEF}" type="sibTrans" cxnId="{AEA3EE67-614D-44A7-BDD3-1F1E5D0CCE14}">
      <dgm:prSet/>
      <dgm:spPr/>
      <dgm:t>
        <a:bodyPr/>
        <a:lstStyle/>
        <a:p>
          <a:endParaRPr lang="en-US"/>
        </a:p>
      </dgm:t>
    </dgm:pt>
    <dgm:pt modelId="{1AF016D8-939B-429D-BC6E-F937055A4E37}">
      <dgm:prSet/>
      <dgm:spPr/>
      <dgm:t>
        <a:bodyPr/>
        <a:lstStyle/>
        <a:p>
          <a:r>
            <a:rPr lang="en-US" dirty="0"/>
            <a:t>Property owner(s)  </a:t>
          </a:r>
        </a:p>
      </dgm:t>
    </dgm:pt>
    <dgm:pt modelId="{2D0CB225-9A6F-41C6-BFF0-5CA94B0E22EF}" type="parTrans" cxnId="{99C84B43-688E-483E-B89E-F27E5BC3F77C}">
      <dgm:prSet/>
      <dgm:spPr/>
    </dgm:pt>
    <dgm:pt modelId="{2267BD9B-D057-48F0-B190-96C2187038DF}" type="sibTrans" cxnId="{99C84B43-688E-483E-B89E-F27E5BC3F77C}">
      <dgm:prSet/>
      <dgm:spPr/>
    </dgm:pt>
    <dgm:pt modelId="{1AD2AA1E-DC60-4E47-BDCC-090AC1313691}">
      <dgm:prSet/>
      <dgm:spPr/>
      <dgm:t>
        <a:bodyPr/>
        <a:lstStyle/>
        <a:p>
          <a:r>
            <a:rPr lang="en-US" dirty="0"/>
            <a:t>Leasehold interests</a:t>
          </a:r>
        </a:p>
      </dgm:t>
    </dgm:pt>
    <dgm:pt modelId="{EF7E525B-1EC9-42EA-915E-916FE8F8AE42}" type="parTrans" cxnId="{2D6D354D-D028-42D9-B7F5-A159844A76B1}">
      <dgm:prSet/>
      <dgm:spPr/>
    </dgm:pt>
    <dgm:pt modelId="{3644322E-498E-4F7D-845B-E051212C8489}" type="sibTrans" cxnId="{2D6D354D-D028-42D9-B7F5-A159844A76B1}">
      <dgm:prSet/>
      <dgm:spPr/>
    </dgm:pt>
    <dgm:pt modelId="{25528F97-6DB3-4994-A091-525F29521DB9}">
      <dgm:prSet/>
      <dgm:spPr/>
      <dgm:t>
        <a:bodyPr/>
        <a:lstStyle/>
        <a:p>
          <a:r>
            <a:rPr lang="en-US" dirty="0"/>
            <a:t>Option holders</a:t>
          </a:r>
        </a:p>
      </dgm:t>
    </dgm:pt>
    <dgm:pt modelId="{44BDA3D0-67A0-49E3-83B2-DBFD2DE93CAE}" type="parTrans" cxnId="{A1BF87E9-44B9-4B70-8C12-0BFCE2E3962C}">
      <dgm:prSet/>
      <dgm:spPr/>
    </dgm:pt>
    <dgm:pt modelId="{EE6EEF8B-2869-4E63-8B14-295AD99C4E4A}" type="sibTrans" cxnId="{A1BF87E9-44B9-4B70-8C12-0BFCE2E3962C}">
      <dgm:prSet/>
      <dgm:spPr/>
    </dgm:pt>
    <dgm:pt modelId="{6550324B-3105-4AE7-9FF5-E65FAF6E993E}">
      <dgm:prSet/>
      <dgm:spPr/>
      <dgm:t>
        <a:bodyPr/>
        <a:lstStyle/>
        <a:p>
          <a:r>
            <a:rPr lang="en-US" dirty="0"/>
            <a:t>Easement holders</a:t>
          </a:r>
        </a:p>
      </dgm:t>
    </dgm:pt>
    <dgm:pt modelId="{0207553A-1397-4971-9A51-B353861B8DC9}" type="parTrans" cxnId="{9F4E54F3-9C29-4435-A0BB-696717C582BA}">
      <dgm:prSet/>
      <dgm:spPr/>
    </dgm:pt>
    <dgm:pt modelId="{C822544D-DC75-4489-B644-BBD0D1D98A5A}" type="sibTrans" cxnId="{9F4E54F3-9C29-4435-A0BB-696717C582BA}">
      <dgm:prSet/>
      <dgm:spPr/>
    </dgm:pt>
    <dgm:pt modelId="{752594D7-7764-409A-AA57-C896E63E5C9B}" type="pres">
      <dgm:prSet presAssocID="{1CD285E6-D3F7-4630-AC82-AF889440D4D2}" presName="Name0" presStyleCnt="0">
        <dgm:presLayoutVars>
          <dgm:dir/>
          <dgm:animLvl val="lvl"/>
          <dgm:resizeHandles val="exact"/>
        </dgm:presLayoutVars>
      </dgm:prSet>
      <dgm:spPr/>
    </dgm:pt>
    <dgm:pt modelId="{54872FDC-1809-4933-B114-D5145E3C85A5}" type="pres">
      <dgm:prSet presAssocID="{716FE93D-4415-4CA7-A498-09D69B779FBF}" presName="composite" presStyleCnt="0"/>
      <dgm:spPr/>
    </dgm:pt>
    <dgm:pt modelId="{79C97CCA-89B7-498F-AF66-3C9BB99FBBBD}" type="pres">
      <dgm:prSet presAssocID="{716FE93D-4415-4CA7-A498-09D69B779FBF}" presName="parTx" presStyleLbl="alignNode1" presStyleIdx="0" presStyleCnt="3">
        <dgm:presLayoutVars>
          <dgm:chMax val="0"/>
          <dgm:chPref val="0"/>
          <dgm:bulletEnabled val="1"/>
        </dgm:presLayoutVars>
      </dgm:prSet>
      <dgm:spPr/>
    </dgm:pt>
    <dgm:pt modelId="{74173636-8F88-4377-A28D-450FC18C8739}" type="pres">
      <dgm:prSet presAssocID="{716FE93D-4415-4CA7-A498-09D69B779FBF}" presName="desTx" presStyleLbl="alignAccFollowNode1" presStyleIdx="0" presStyleCnt="3">
        <dgm:presLayoutVars>
          <dgm:bulletEnabled val="1"/>
        </dgm:presLayoutVars>
      </dgm:prSet>
      <dgm:spPr/>
    </dgm:pt>
    <dgm:pt modelId="{F7C96A72-20A0-49B3-8F20-08E13B539E71}" type="pres">
      <dgm:prSet presAssocID="{61A50472-D24F-4A8A-A7E1-859C6820711B}" presName="space" presStyleCnt="0"/>
      <dgm:spPr/>
    </dgm:pt>
    <dgm:pt modelId="{7CDBA68C-951B-458F-94A1-752EDF0EAEC5}" type="pres">
      <dgm:prSet presAssocID="{91D0E0F2-0382-4F0A-9569-7C0BC9132B4E}" presName="composite" presStyleCnt="0"/>
      <dgm:spPr/>
    </dgm:pt>
    <dgm:pt modelId="{195520E1-22CF-4C26-B852-389641F69D09}" type="pres">
      <dgm:prSet presAssocID="{91D0E0F2-0382-4F0A-9569-7C0BC9132B4E}" presName="parTx" presStyleLbl="alignNode1" presStyleIdx="1" presStyleCnt="3">
        <dgm:presLayoutVars>
          <dgm:chMax val="0"/>
          <dgm:chPref val="0"/>
          <dgm:bulletEnabled val="1"/>
        </dgm:presLayoutVars>
      </dgm:prSet>
      <dgm:spPr/>
    </dgm:pt>
    <dgm:pt modelId="{EC9BD33C-E6D6-4BCA-9727-F69F5DD01F34}" type="pres">
      <dgm:prSet presAssocID="{91D0E0F2-0382-4F0A-9569-7C0BC9132B4E}" presName="desTx" presStyleLbl="alignAccFollowNode1" presStyleIdx="1" presStyleCnt="3">
        <dgm:presLayoutVars>
          <dgm:bulletEnabled val="1"/>
        </dgm:presLayoutVars>
      </dgm:prSet>
      <dgm:spPr/>
    </dgm:pt>
    <dgm:pt modelId="{11987E70-E7CB-482C-B9FE-E6DF2F147029}" type="pres">
      <dgm:prSet presAssocID="{764B6B00-02D9-4B94-B8D3-632C3C2111BC}" presName="space" presStyleCnt="0"/>
      <dgm:spPr/>
    </dgm:pt>
    <dgm:pt modelId="{56D1E428-B379-4805-B3C8-483C410C1BF1}" type="pres">
      <dgm:prSet presAssocID="{8181547B-2F2C-4DD7-97B1-8B39AABF7BA5}" presName="composite" presStyleCnt="0"/>
      <dgm:spPr/>
    </dgm:pt>
    <dgm:pt modelId="{2F88846B-4456-488C-8534-5EE0D4B71829}" type="pres">
      <dgm:prSet presAssocID="{8181547B-2F2C-4DD7-97B1-8B39AABF7BA5}" presName="parTx" presStyleLbl="alignNode1" presStyleIdx="2" presStyleCnt="3">
        <dgm:presLayoutVars>
          <dgm:chMax val="0"/>
          <dgm:chPref val="0"/>
          <dgm:bulletEnabled val="1"/>
        </dgm:presLayoutVars>
      </dgm:prSet>
      <dgm:spPr/>
    </dgm:pt>
    <dgm:pt modelId="{2CFD3C16-223A-402E-A093-0EA315FAA1E0}" type="pres">
      <dgm:prSet presAssocID="{8181547B-2F2C-4DD7-97B1-8B39AABF7BA5}" presName="desTx" presStyleLbl="alignAccFollowNode1" presStyleIdx="2" presStyleCnt="3">
        <dgm:presLayoutVars>
          <dgm:bulletEnabled val="1"/>
        </dgm:presLayoutVars>
      </dgm:prSet>
      <dgm:spPr/>
    </dgm:pt>
  </dgm:ptLst>
  <dgm:cxnLst>
    <dgm:cxn modelId="{F0C40E00-7522-4957-A654-22432EF20C1E}" type="presOf" srcId="{1CD285E6-D3F7-4630-AC82-AF889440D4D2}" destId="{752594D7-7764-409A-AA57-C896E63E5C9B}" srcOrd="0" destOrd="0" presId="urn:microsoft.com/office/officeart/2005/8/layout/hList1"/>
    <dgm:cxn modelId="{2AF8470A-B083-4151-8227-DCA8D2FDE0F1}" type="presOf" srcId="{6550324B-3105-4AE7-9FF5-E65FAF6E993E}" destId="{74173636-8F88-4377-A28D-450FC18C8739}" srcOrd="0" destOrd="4" presId="urn:microsoft.com/office/officeart/2005/8/layout/hList1"/>
    <dgm:cxn modelId="{0CDD650F-C9E2-4A8A-8004-F198BCB420D4}" srcId="{1CD285E6-D3F7-4630-AC82-AF889440D4D2}" destId="{8181547B-2F2C-4DD7-97B1-8B39AABF7BA5}" srcOrd="2" destOrd="0" parTransId="{F0CEB5F1-C84E-4F1A-83E7-D5F74E6E95E6}" sibTransId="{3C3E2822-007B-4433-A148-C11B11080179}"/>
    <dgm:cxn modelId="{62C26F19-1719-4C17-8A82-122A498EC9DF}" type="presOf" srcId="{716FE93D-4415-4CA7-A498-09D69B779FBF}" destId="{79C97CCA-89B7-498F-AF66-3C9BB99FBBBD}" srcOrd="0" destOrd="0" presId="urn:microsoft.com/office/officeart/2005/8/layout/hList1"/>
    <dgm:cxn modelId="{9DCD111B-02D5-4582-B1CD-920C8B184B27}" type="presOf" srcId="{284ADC9E-EF20-405C-A158-F27F0EB98631}" destId="{74173636-8F88-4377-A28D-450FC18C8739}" srcOrd="0" destOrd="0" presId="urn:microsoft.com/office/officeart/2005/8/layout/hList1"/>
    <dgm:cxn modelId="{2A987E22-B7BA-4B13-881F-4628966D043A}" srcId="{1CD285E6-D3F7-4630-AC82-AF889440D4D2}" destId="{91D0E0F2-0382-4F0A-9569-7C0BC9132B4E}" srcOrd="1" destOrd="0" parTransId="{7EE2D126-3E4F-4386-BDE0-933603B79FDF}" sibTransId="{764B6B00-02D9-4B94-B8D3-632C3C2111BC}"/>
    <dgm:cxn modelId="{DF776B2A-CF07-45A4-BD05-799B58490E13}" type="presOf" srcId="{8181547B-2F2C-4DD7-97B1-8B39AABF7BA5}" destId="{2F88846B-4456-488C-8534-5EE0D4B71829}" srcOrd="0" destOrd="0" presId="urn:microsoft.com/office/officeart/2005/8/layout/hList1"/>
    <dgm:cxn modelId="{B71C5842-6A30-4F88-AD37-6F8BC7206C97}" srcId="{716FE93D-4415-4CA7-A498-09D69B779FBF}" destId="{284ADC9E-EF20-405C-A158-F27F0EB98631}" srcOrd="0" destOrd="0" parTransId="{020E768D-8114-426F-AEF3-98FE66AE33C2}" sibTransId="{CFA107D0-5C45-44EA-AE0D-B0B3948BCBB7}"/>
    <dgm:cxn modelId="{99C84B43-688E-483E-B89E-F27E5BC3F77C}" srcId="{716FE93D-4415-4CA7-A498-09D69B779FBF}" destId="{1AF016D8-939B-429D-BC6E-F937055A4E37}" srcOrd="1" destOrd="0" parTransId="{2D0CB225-9A6F-41C6-BFF0-5CA94B0E22EF}" sibTransId="{2267BD9B-D057-48F0-B190-96C2187038DF}"/>
    <dgm:cxn modelId="{AEA3EE67-614D-44A7-BDD3-1F1E5D0CCE14}" srcId="{8181547B-2F2C-4DD7-97B1-8B39AABF7BA5}" destId="{983D844C-5DA0-4710-82E4-F9FFAB9950E8}" srcOrd="0" destOrd="0" parTransId="{DEFA101B-01B6-4633-8EC5-864BE5DA5814}" sibTransId="{3D0E47A6-BBC4-47FD-AA26-82B0A8918DEF}"/>
    <dgm:cxn modelId="{2D6D354D-D028-42D9-B7F5-A159844A76B1}" srcId="{716FE93D-4415-4CA7-A498-09D69B779FBF}" destId="{1AD2AA1E-DC60-4E47-BDCC-090AC1313691}" srcOrd="2" destOrd="0" parTransId="{EF7E525B-1EC9-42EA-915E-916FE8F8AE42}" sibTransId="{3644322E-498E-4F7D-845B-E051212C8489}"/>
    <dgm:cxn modelId="{E7ABAE50-C33B-4D77-8C13-E3681519CF08}" srcId="{1CD285E6-D3F7-4630-AC82-AF889440D4D2}" destId="{716FE93D-4415-4CA7-A498-09D69B779FBF}" srcOrd="0" destOrd="0" parTransId="{55A58A53-76F5-447D-8DF8-F2AFFB9E1102}" sibTransId="{61A50472-D24F-4A8A-A7E1-859C6820711B}"/>
    <dgm:cxn modelId="{D0D43484-C157-40E2-9622-489AA96E0AD5}" type="presOf" srcId="{1AD2AA1E-DC60-4E47-BDCC-090AC1313691}" destId="{74173636-8F88-4377-A28D-450FC18C8739}" srcOrd="0" destOrd="2" presId="urn:microsoft.com/office/officeart/2005/8/layout/hList1"/>
    <dgm:cxn modelId="{1FABF6A4-6EAA-4781-AD98-D27B7997D204}" type="presOf" srcId="{983D844C-5DA0-4710-82E4-F9FFAB9950E8}" destId="{2CFD3C16-223A-402E-A093-0EA315FAA1E0}" srcOrd="0" destOrd="0" presId="urn:microsoft.com/office/officeart/2005/8/layout/hList1"/>
    <dgm:cxn modelId="{F9A067A5-C86D-4CD2-B9D6-DFCDC6F2D3EA}" type="presOf" srcId="{91D0E0F2-0382-4F0A-9569-7C0BC9132B4E}" destId="{195520E1-22CF-4C26-B852-389641F69D09}" srcOrd="0" destOrd="0" presId="urn:microsoft.com/office/officeart/2005/8/layout/hList1"/>
    <dgm:cxn modelId="{4DA1DAB0-9638-46B2-8745-D419681A4C95}" type="presOf" srcId="{25528F97-6DB3-4994-A091-525F29521DB9}" destId="{74173636-8F88-4377-A28D-450FC18C8739}" srcOrd="0" destOrd="3" presId="urn:microsoft.com/office/officeart/2005/8/layout/hList1"/>
    <dgm:cxn modelId="{12AB43B3-EC3A-4921-BA36-731DFA7F8DCC}" type="presOf" srcId="{16FF32A8-6A9C-457F-BD79-E38C525C31ED}" destId="{EC9BD33C-E6D6-4BCA-9727-F69F5DD01F34}" srcOrd="0" destOrd="0" presId="urn:microsoft.com/office/officeart/2005/8/layout/hList1"/>
    <dgm:cxn modelId="{C77256CF-9885-4F24-9AC2-9E27D64C851F}" type="presOf" srcId="{1AF016D8-939B-429D-BC6E-F937055A4E37}" destId="{74173636-8F88-4377-A28D-450FC18C8739}" srcOrd="0" destOrd="1" presId="urn:microsoft.com/office/officeart/2005/8/layout/hList1"/>
    <dgm:cxn modelId="{111C97E4-75E3-4CF9-B4AD-8D48AE6255C0}" srcId="{91D0E0F2-0382-4F0A-9569-7C0BC9132B4E}" destId="{16FF32A8-6A9C-457F-BD79-E38C525C31ED}" srcOrd="0" destOrd="0" parTransId="{C24455CA-7266-489F-9485-F5E209EF0D09}" sibTransId="{151C3CB7-B76D-4414-B6AD-0F98144FB70D}"/>
    <dgm:cxn modelId="{A1BF87E9-44B9-4B70-8C12-0BFCE2E3962C}" srcId="{716FE93D-4415-4CA7-A498-09D69B779FBF}" destId="{25528F97-6DB3-4994-A091-525F29521DB9}" srcOrd="3" destOrd="0" parTransId="{44BDA3D0-67A0-49E3-83B2-DBFD2DE93CAE}" sibTransId="{EE6EEF8B-2869-4E63-8B14-295AD99C4E4A}"/>
    <dgm:cxn modelId="{9F4E54F3-9C29-4435-A0BB-696717C582BA}" srcId="{716FE93D-4415-4CA7-A498-09D69B779FBF}" destId="{6550324B-3105-4AE7-9FF5-E65FAF6E993E}" srcOrd="4" destOrd="0" parTransId="{0207553A-1397-4971-9A51-B353861B8DC9}" sibTransId="{C822544D-DC75-4489-B644-BBD0D1D98A5A}"/>
    <dgm:cxn modelId="{B8066499-2126-4568-817F-94FC99842E43}" type="presParOf" srcId="{752594D7-7764-409A-AA57-C896E63E5C9B}" destId="{54872FDC-1809-4933-B114-D5145E3C85A5}" srcOrd="0" destOrd="0" presId="urn:microsoft.com/office/officeart/2005/8/layout/hList1"/>
    <dgm:cxn modelId="{291BC857-7B26-4E16-8D7E-E01918E712C8}" type="presParOf" srcId="{54872FDC-1809-4933-B114-D5145E3C85A5}" destId="{79C97CCA-89B7-498F-AF66-3C9BB99FBBBD}" srcOrd="0" destOrd="0" presId="urn:microsoft.com/office/officeart/2005/8/layout/hList1"/>
    <dgm:cxn modelId="{1621241D-7A11-4472-9979-58701F33F3F5}" type="presParOf" srcId="{54872FDC-1809-4933-B114-D5145E3C85A5}" destId="{74173636-8F88-4377-A28D-450FC18C8739}" srcOrd="1" destOrd="0" presId="urn:microsoft.com/office/officeart/2005/8/layout/hList1"/>
    <dgm:cxn modelId="{F29FD8E9-3150-4700-BAC7-6082C5D1752A}" type="presParOf" srcId="{752594D7-7764-409A-AA57-C896E63E5C9B}" destId="{F7C96A72-20A0-49B3-8F20-08E13B539E71}" srcOrd="1" destOrd="0" presId="urn:microsoft.com/office/officeart/2005/8/layout/hList1"/>
    <dgm:cxn modelId="{F907B46E-F831-42B1-A20F-8140E240A2AF}" type="presParOf" srcId="{752594D7-7764-409A-AA57-C896E63E5C9B}" destId="{7CDBA68C-951B-458F-94A1-752EDF0EAEC5}" srcOrd="2" destOrd="0" presId="urn:microsoft.com/office/officeart/2005/8/layout/hList1"/>
    <dgm:cxn modelId="{82D0CE12-5BC7-4068-A77F-9AB20EE32A70}" type="presParOf" srcId="{7CDBA68C-951B-458F-94A1-752EDF0EAEC5}" destId="{195520E1-22CF-4C26-B852-389641F69D09}" srcOrd="0" destOrd="0" presId="urn:microsoft.com/office/officeart/2005/8/layout/hList1"/>
    <dgm:cxn modelId="{8A36A25D-FC3B-482B-8FA5-ED79531C6687}" type="presParOf" srcId="{7CDBA68C-951B-458F-94A1-752EDF0EAEC5}" destId="{EC9BD33C-E6D6-4BCA-9727-F69F5DD01F34}" srcOrd="1" destOrd="0" presId="urn:microsoft.com/office/officeart/2005/8/layout/hList1"/>
    <dgm:cxn modelId="{3394F5CA-9128-4745-BDAA-406A341A9B34}" type="presParOf" srcId="{752594D7-7764-409A-AA57-C896E63E5C9B}" destId="{11987E70-E7CB-482C-B9FE-E6DF2F147029}" srcOrd="3" destOrd="0" presId="urn:microsoft.com/office/officeart/2005/8/layout/hList1"/>
    <dgm:cxn modelId="{B957FF47-E136-4938-ABF4-E42E3A2CC81A}" type="presParOf" srcId="{752594D7-7764-409A-AA57-C896E63E5C9B}" destId="{56D1E428-B379-4805-B3C8-483C410C1BF1}" srcOrd="4" destOrd="0" presId="urn:microsoft.com/office/officeart/2005/8/layout/hList1"/>
    <dgm:cxn modelId="{C456E2BD-38C5-4BAD-A39C-1FD609478922}" type="presParOf" srcId="{56D1E428-B379-4805-B3C8-483C410C1BF1}" destId="{2F88846B-4456-488C-8534-5EE0D4B71829}" srcOrd="0" destOrd="0" presId="urn:microsoft.com/office/officeart/2005/8/layout/hList1"/>
    <dgm:cxn modelId="{B4E22219-66BB-404D-A624-1F9B26B5630F}" type="presParOf" srcId="{56D1E428-B379-4805-B3C8-483C410C1BF1}" destId="{2CFD3C16-223A-402E-A093-0EA315FAA1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5D5637-C267-4049-AD35-014CAD1480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560B31-FE2F-41B4-8D8E-43B7DF5286B7}">
      <dgm:prSet custT="1"/>
      <dgm:spPr/>
      <dgm:t>
        <a:bodyPr/>
        <a:lstStyle/>
        <a:p>
          <a:pPr algn="ctr"/>
          <a:r>
            <a:rPr lang="en-US" sz="2400" dirty="0">
              <a:solidFill>
                <a:schemeClr val="bg1"/>
              </a:solidFill>
            </a:rPr>
            <a:t>Courts in NC have held individuals claiming they will suffer special damages must present evidence that they own affected property and that their damages are distinct from the public at large. </a:t>
          </a:r>
        </a:p>
      </dgm:t>
    </dgm:pt>
    <dgm:pt modelId="{C178FD49-A48D-4689-9111-6FEB207279C1}" type="parTrans" cxnId="{F5EDD687-141D-4B26-8BC6-52F49DA347AF}">
      <dgm:prSet/>
      <dgm:spPr/>
      <dgm:t>
        <a:bodyPr/>
        <a:lstStyle/>
        <a:p>
          <a:endParaRPr lang="en-US"/>
        </a:p>
      </dgm:t>
    </dgm:pt>
    <dgm:pt modelId="{61C92634-75FB-4F0D-A6AD-E29AD54E9CA3}" type="sibTrans" cxnId="{F5EDD687-141D-4B26-8BC6-52F49DA347AF}">
      <dgm:prSet/>
      <dgm:spPr/>
      <dgm:t>
        <a:bodyPr/>
        <a:lstStyle/>
        <a:p>
          <a:endParaRPr lang="en-US"/>
        </a:p>
      </dgm:t>
    </dgm:pt>
    <dgm:pt modelId="{04DBC62B-C60E-437F-8A55-43C46B47735C}">
      <dgm:prSet custT="1"/>
      <dgm:spPr/>
      <dgm:t>
        <a:bodyPr/>
        <a:lstStyle/>
        <a:p>
          <a:pPr>
            <a:buFont typeface="Arial" panose="020B0604020202020204" pitchFamily="34" charset="0"/>
            <a:buChar char="•"/>
          </a:pPr>
          <a:r>
            <a:rPr lang="en-US" sz="1800" b="0" dirty="0"/>
            <a:t>Petitioners (or Intervenors) must go further than vague assertions of special damages; </a:t>
          </a:r>
          <a:r>
            <a:rPr lang="en-US" sz="1800" b="0" dirty="0">
              <a:solidFill>
                <a:schemeClr val="tx1"/>
              </a:solidFill>
            </a:rPr>
            <a:t>they must provide a factual basis to support standing and allege specific facts.</a:t>
          </a:r>
        </a:p>
      </dgm:t>
    </dgm:pt>
    <dgm:pt modelId="{5E1D1ACD-66B5-4B6C-99AA-F532E7F4CDFA}" type="parTrans" cxnId="{3E3DFB69-C5FF-4CC7-8719-8B063DDA9B42}">
      <dgm:prSet/>
      <dgm:spPr/>
      <dgm:t>
        <a:bodyPr/>
        <a:lstStyle/>
        <a:p>
          <a:endParaRPr lang="en-US"/>
        </a:p>
      </dgm:t>
    </dgm:pt>
    <dgm:pt modelId="{2C47BE22-68A8-44AC-A2D5-090B7622A894}" type="sibTrans" cxnId="{3E3DFB69-C5FF-4CC7-8719-8B063DDA9B42}">
      <dgm:prSet/>
      <dgm:spPr/>
      <dgm:t>
        <a:bodyPr/>
        <a:lstStyle/>
        <a:p>
          <a:endParaRPr lang="en-US"/>
        </a:p>
      </dgm:t>
    </dgm:pt>
    <dgm:pt modelId="{9BF35AB5-BDD7-45E1-A12F-29EFD4595C2D}">
      <dgm:prSet custT="1"/>
      <dgm:spPr/>
      <dgm:t>
        <a:bodyPr/>
        <a:lstStyle/>
        <a:p>
          <a:r>
            <a:rPr lang="en-US" sz="1800" b="0" dirty="0">
              <a:solidFill>
                <a:schemeClr val="tx1"/>
              </a:solidFill>
            </a:rPr>
            <a:t>Special damages may be established by affidavits or testimony. </a:t>
          </a:r>
        </a:p>
      </dgm:t>
    </dgm:pt>
    <dgm:pt modelId="{0661E7A5-8C31-4226-A517-13A1A80D2ACF}" type="parTrans" cxnId="{A8185CE0-B6E4-4788-8CDD-D16C35670041}">
      <dgm:prSet/>
      <dgm:spPr/>
      <dgm:t>
        <a:bodyPr/>
        <a:lstStyle/>
        <a:p>
          <a:endParaRPr lang="en-US"/>
        </a:p>
      </dgm:t>
    </dgm:pt>
    <dgm:pt modelId="{7522DB09-49EA-4469-82D0-BF65F4077A69}" type="sibTrans" cxnId="{A8185CE0-B6E4-4788-8CDD-D16C35670041}">
      <dgm:prSet/>
      <dgm:spPr/>
      <dgm:t>
        <a:bodyPr/>
        <a:lstStyle/>
        <a:p>
          <a:endParaRPr lang="en-US"/>
        </a:p>
      </dgm:t>
    </dgm:pt>
    <dgm:pt modelId="{C4BA8FD1-B590-47E9-AB2C-C796FEE6EF02}">
      <dgm:prSet custT="1"/>
      <dgm:spPr/>
      <dgm:t>
        <a:bodyPr/>
        <a:lstStyle/>
        <a:p>
          <a:r>
            <a:rPr lang="en-US" sz="1800" b="0" dirty="0">
              <a:solidFill>
                <a:schemeClr val="tx1"/>
              </a:solidFill>
            </a:rPr>
            <a:t>Each case is a fact specific inquiry, but some factors do apply…</a:t>
          </a:r>
        </a:p>
      </dgm:t>
    </dgm:pt>
    <dgm:pt modelId="{1A8C6695-92F1-425D-828C-AC85EF1D1C68}" type="parTrans" cxnId="{B2CF0DFF-7AD9-4782-AA6D-E84C43713713}">
      <dgm:prSet/>
      <dgm:spPr/>
      <dgm:t>
        <a:bodyPr/>
        <a:lstStyle/>
        <a:p>
          <a:endParaRPr lang="en-US"/>
        </a:p>
      </dgm:t>
    </dgm:pt>
    <dgm:pt modelId="{7521CBA1-D9B1-4EBF-A2F2-120250420ECD}" type="sibTrans" cxnId="{B2CF0DFF-7AD9-4782-AA6D-E84C43713713}">
      <dgm:prSet/>
      <dgm:spPr/>
      <dgm:t>
        <a:bodyPr/>
        <a:lstStyle/>
        <a:p>
          <a:endParaRPr lang="en-US"/>
        </a:p>
      </dgm:t>
    </dgm:pt>
    <dgm:pt modelId="{7F94A02A-C7BF-473D-80A3-E84F5E9F2052}" type="pres">
      <dgm:prSet presAssocID="{B25D5637-C267-4049-AD35-014CAD148048}" presName="linear" presStyleCnt="0">
        <dgm:presLayoutVars>
          <dgm:animLvl val="lvl"/>
          <dgm:resizeHandles val="exact"/>
        </dgm:presLayoutVars>
      </dgm:prSet>
      <dgm:spPr/>
    </dgm:pt>
    <dgm:pt modelId="{8DBAF6C3-45DD-4C13-99EB-C373A0CF7F1B}" type="pres">
      <dgm:prSet presAssocID="{0E560B31-FE2F-41B4-8D8E-43B7DF5286B7}" presName="parentText" presStyleLbl="node1" presStyleIdx="0" presStyleCnt="1" custLinFactNeighborY="-55103">
        <dgm:presLayoutVars>
          <dgm:chMax val="0"/>
          <dgm:bulletEnabled val="1"/>
        </dgm:presLayoutVars>
      </dgm:prSet>
      <dgm:spPr/>
    </dgm:pt>
    <dgm:pt modelId="{D6840B12-5022-46FF-8C42-566594ADEC34}" type="pres">
      <dgm:prSet presAssocID="{0E560B31-FE2F-41B4-8D8E-43B7DF5286B7}" presName="childText" presStyleLbl="revTx" presStyleIdx="0" presStyleCnt="1" custLinFactNeighborY="26043">
        <dgm:presLayoutVars>
          <dgm:bulletEnabled val="1"/>
        </dgm:presLayoutVars>
      </dgm:prSet>
      <dgm:spPr/>
    </dgm:pt>
  </dgm:ptLst>
  <dgm:cxnLst>
    <dgm:cxn modelId="{C1727328-9010-40AE-A86E-538A0B997E23}" type="presOf" srcId="{C4BA8FD1-B590-47E9-AB2C-C796FEE6EF02}" destId="{D6840B12-5022-46FF-8C42-566594ADEC34}" srcOrd="0" destOrd="2" presId="urn:microsoft.com/office/officeart/2005/8/layout/vList2"/>
    <dgm:cxn modelId="{3367F73B-BB51-4EB5-8A8D-4AB1EC422816}" type="presOf" srcId="{0E560B31-FE2F-41B4-8D8E-43B7DF5286B7}" destId="{8DBAF6C3-45DD-4C13-99EB-C373A0CF7F1B}" srcOrd="0" destOrd="0" presId="urn:microsoft.com/office/officeart/2005/8/layout/vList2"/>
    <dgm:cxn modelId="{3E3DFB69-C5FF-4CC7-8719-8B063DDA9B42}" srcId="{0E560B31-FE2F-41B4-8D8E-43B7DF5286B7}" destId="{04DBC62B-C60E-437F-8A55-43C46B47735C}" srcOrd="0" destOrd="0" parTransId="{5E1D1ACD-66B5-4B6C-99AA-F532E7F4CDFA}" sibTransId="{2C47BE22-68A8-44AC-A2D5-090B7622A894}"/>
    <dgm:cxn modelId="{F5EDD687-141D-4B26-8BC6-52F49DA347AF}" srcId="{B25D5637-C267-4049-AD35-014CAD148048}" destId="{0E560B31-FE2F-41B4-8D8E-43B7DF5286B7}" srcOrd="0" destOrd="0" parTransId="{C178FD49-A48D-4689-9111-6FEB207279C1}" sibTransId="{61C92634-75FB-4F0D-A6AD-E29AD54E9CA3}"/>
    <dgm:cxn modelId="{7CC0E2B4-14D3-4A59-931F-C8108B3B2510}" type="presOf" srcId="{9BF35AB5-BDD7-45E1-A12F-29EFD4595C2D}" destId="{D6840B12-5022-46FF-8C42-566594ADEC34}" srcOrd="0" destOrd="1" presId="urn:microsoft.com/office/officeart/2005/8/layout/vList2"/>
    <dgm:cxn modelId="{51BE3ED6-5EC1-47DF-9145-8EAEBF1C5CC7}" type="presOf" srcId="{B25D5637-C267-4049-AD35-014CAD148048}" destId="{7F94A02A-C7BF-473D-80A3-E84F5E9F2052}" srcOrd="0" destOrd="0" presId="urn:microsoft.com/office/officeart/2005/8/layout/vList2"/>
    <dgm:cxn modelId="{5D2E2ADE-042C-46C5-968E-49C8AB045DAC}" type="presOf" srcId="{04DBC62B-C60E-437F-8A55-43C46B47735C}" destId="{D6840B12-5022-46FF-8C42-566594ADEC34}" srcOrd="0" destOrd="0" presId="urn:microsoft.com/office/officeart/2005/8/layout/vList2"/>
    <dgm:cxn modelId="{A8185CE0-B6E4-4788-8CDD-D16C35670041}" srcId="{0E560B31-FE2F-41B4-8D8E-43B7DF5286B7}" destId="{9BF35AB5-BDD7-45E1-A12F-29EFD4595C2D}" srcOrd="1" destOrd="0" parTransId="{0661E7A5-8C31-4226-A517-13A1A80D2ACF}" sibTransId="{7522DB09-49EA-4469-82D0-BF65F4077A69}"/>
    <dgm:cxn modelId="{B2CF0DFF-7AD9-4782-AA6D-E84C43713713}" srcId="{0E560B31-FE2F-41B4-8D8E-43B7DF5286B7}" destId="{C4BA8FD1-B590-47E9-AB2C-C796FEE6EF02}" srcOrd="2" destOrd="0" parTransId="{1A8C6695-92F1-425D-828C-AC85EF1D1C68}" sibTransId="{7521CBA1-D9B1-4EBF-A2F2-120250420ECD}"/>
    <dgm:cxn modelId="{8C22D7DB-AC38-44BB-BBEE-06FC747C617D}" type="presParOf" srcId="{7F94A02A-C7BF-473D-80A3-E84F5E9F2052}" destId="{8DBAF6C3-45DD-4C13-99EB-C373A0CF7F1B}" srcOrd="0" destOrd="0" presId="urn:microsoft.com/office/officeart/2005/8/layout/vList2"/>
    <dgm:cxn modelId="{C3466F3E-CD59-4671-B7F4-7A95E9239FEE}" type="presParOf" srcId="{7F94A02A-C7BF-473D-80A3-E84F5E9F2052}" destId="{D6840B12-5022-46FF-8C42-566594ADEC3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D285E6-D3F7-4630-AC82-AF889440D4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16FE93D-4415-4CA7-A498-09D69B779FBF}">
      <dgm:prSet/>
      <dgm:spPr/>
      <dgm:t>
        <a:bodyPr/>
        <a:lstStyle/>
        <a:p>
          <a:r>
            <a:rPr lang="en-US" b="1" dirty="0"/>
            <a:t>Proximity</a:t>
          </a:r>
          <a:endParaRPr lang="en-US" dirty="0"/>
        </a:p>
      </dgm:t>
    </dgm:pt>
    <dgm:pt modelId="{55A58A53-76F5-447D-8DF8-F2AFFB9E1102}" type="parTrans" cxnId="{E7ABAE50-C33B-4D77-8C13-E3681519CF08}">
      <dgm:prSet/>
      <dgm:spPr/>
      <dgm:t>
        <a:bodyPr/>
        <a:lstStyle/>
        <a:p>
          <a:endParaRPr lang="en-US"/>
        </a:p>
      </dgm:t>
    </dgm:pt>
    <dgm:pt modelId="{61A50472-D24F-4A8A-A7E1-859C6820711B}" type="sibTrans" cxnId="{E7ABAE50-C33B-4D77-8C13-E3681519CF08}">
      <dgm:prSet/>
      <dgm:spPr/>
      <dgm:t>
        <a:bodyPr/>
        <a:lstStyle/>
        <a:p>
          <a:endParaRPr lang="en-US"/>
        </a:p>
      </dgm:t>
    </dgm:pt>
    <dgm:pt modelId="{91D0E0F2-0382-4F0A-9569-7C0BC9132B4E}">
      <dgm:prSet/>
      <dgm:spPr/>
      <dgm:t>
        <a:bodyPr/>
        <a:lstStyle/>
        <a:p>
          <a:r>
            <a:rPr lang="en-US" b="1" dirty="0"/>
            <a:t>Property value</a:t>
          </a:r>
          <a:endParaRPr lang="en-US" dirty="0"/>
        </a:p>
      </dgm:t>
    </dgm:pt>
    <dgm:pt modelId="{7EE2D126-3E4F-4386-BDE0-933603B79FDF}" type="parTrans" cxnId="{2A987E22-B7BA-4B13-881F-4628966D043A}">
      <dgm:prSet/>
      <dgm:spPr/>
      <dgm:t>
        <a:bodyPr/>
        <a:lstStyle/>
        <a:p>
          <a:endParaRPr lang="en-US"/>
        </a:p>
      </dgm:t>
    </dgm:pt>
    <dgm:pt modelId="{764B6B00-02D9-4B94-B8D3-632C3C2111BC}" type="sibTrans" cxnId="{2A987E22-B7BA-4B13-881F-4628966D043A}">
      <dgm:prSet/>
      <dgm:spPr/>
      <dgm:t>
        <a:bodyPr/>
        <a:lstStyle/>
        <a:p>
          <a:endParaRPr lang="en-US"/>
        </a:p>
      </dgm:t>
    </dgm:pt>
    <dgm:pt modelId="{5B8FAD9F-74D5-449C-80B2-E0C81268A6BF}">
      <dgm:prSet/>
      <dgm:spPr/>
      <dgm:t>
        <a:bodyPr/>
        <a:lstStyle/>
        <a:p>
          <a:r>
            <a:rPr lang="en-US" dirty="0"/>
            <a:t>This is the most common way to establish special damages. </a:t>
          </a:r>
        </a:p>
      </dgm:t>
    </dgm:pt>
    <dgm:pt modelId="{8C69ABCC-E403-4EDC-ADA2-060A4BF66BEB}" type="parTrans" cxnId="{AF96133F-36D8-427D-8E5F-85A9ACC38C9F}">
      <dgm:prSet/>
      <dgm:spPr/>
      <dgm:t>
        <a:bodyPr/>
        <a:lstStyle/>
        <a:p>
          <a:endParaRPr lang="en-US"/>
        </a:p>
      </dgm:t>
    </dgm:pt>
    <dgm:pt modelId="{38757740-FEE2-4132-AC2F-C59F5B6EE577}" type="sibTrans" cxnId="{AF96133F-36D8-427D-8E5F-85A9ACC38C9F}">
      <dgm:prSet/>
      <dgm:spPr/>
      <dgm:t>
        <a:bodyPr/>
        <a:lstStyle/>
        <a:p>
          <a:endParaRPr lang="en-US"/>
        </a:p>
      </dgm:t>
    </dgm:pt>
    <dgm:pt modelId="{CC65EDE3-E79B-476B-8428-27BF9B134777}">
      <dgm:prSet/>
      <dgm:spPr/>
      <dgm:t>
        <a:bodyPr/>
        <a:lstStyle/>
        <a:p>
          <a:r>
            <a:rPr lang="en-US"/>
            <a:t>However, the harm must be property specific. Alleged diminution of property values in the neighborhood or larger community is insufficient to confer standing. </a:t>
          </a:r>
        </a:p>
      </dgm:t>
    </dgm:pt>
    <dgm:pt modelId="{5AA7D80C-28F1-4D00-AA15-16765954E9BA}" type="parTrans" cxnId="{637D2633-2B6C-4612-8075-1BA28C8DA0BB}">
      <dgm:prSet/>
      <dgm:spPr/>
      <dgm:t>
        <a:bodyPr/>
        <a:lstStyle/>
        <a:p>
          <a:endParaRPr lang="en-US"/>
        </a:p>
      </dgm:t>
    </dgm:pt>
    <dgm:pt modelId="{6C11860E-5585-48BD-BBCD-BDA881991B3B}" type="sibTrans" cxnId="{637D2633-2B6C-4612-8075-1BA28C8DA0BB}">
      <dgm:prSet/>
      <dgm:spPr/>
      <dgm:t>
        <a:bodyPr/>
        <a:lstStyle/>
        <a:p>
          <a:endParaRPr lang="en-US"/>
        </a:p>
      </dgm:t>
    </dgm:pt>
    <dgm:pt modelId="{8181547B-2F2C-4DD7-97B1-8B39AABF7BA5}">
      <dgm:prSet/>
      <dgm:spPr/>
      <dgm:t>
        <a:bodyPr/>
        <a:lstStyle/>
        <a:p>
          <a:r>
            <a:rPr lang="en-US" b="1" dirty="0"/>
            <a:t>Adverse effects</a:t>
          </a:r>
          <a:endParaRPr lang="en-US" dirty="0"/>
        </a:p>
      </dgm:t>
    </dgm:pt>
    <dgm:pt modelId="{F0CEB5F1-C84E-4F1A-83E7-D5F74E6E95E6}" type="parTrans" cxnId="{0CDD650F-C9E2-4A8A-8004-F198BCB420D4}">
      <dgm:prSet/>
      <dgm:spPr/>
      <dgm:t>
        <a:bodyPr/>
        <a:lstStyle/>
        <a:p>
          <a:endParaRPr lang="en-US"/>
        </a:p>
      </dgm:t>
    </dgm:pt>
    <dgm:pt modelId="{3C3E2822-007B-4433-A148-C11B11080179}" type="sibTrans" cxnId="{0CDD650F-C9E2-4A8A-8004-F198BCB420D4}">
      <dgm:prSet/>
      <dgm:spPr/>
      <dgm:t>
        <a:bodyPr/>
        <a:lstStyle/>
        <a:p>
          <a:endParaRPr lang="en-US"/>
        </a:p>
      </dgm:t>
    </dgm:pt>
    <dgm:pt modelId="{284ADC9E-EF20-405C-A158-F27F0EB98631}">
      <dgm:prSet/>
      <dgm:spPr/>
      <dgm:t>
        <a:bodyPr/>
        <a:lstStyle/>
        <a:p>
          <a:r>
            <a:rPr lang="en-US" dirty="0"/>
            <a:t>While proximity by itself is insufficient to grant standing, it does bear some weight on the issue.</a:t>
          </a:r>
        </a:p>
      </dgm:t>
    </dgm:pt>
    <dgm:pt modelId="{020E768D-8114-426F-AEF3-98FE66AE33C2}" type="parTrans" cxnId="{B71C5842-6A30-4F88-AD37-6F8BC7206C97}">
      <dgm:prSet/>
      <dgm:spPr/>
      <dgm:t>
        <a:bodyPr/>
        <a:lstStyle/>
        <a:p>
          <a:endParaRPr lang="en-US"/>
        </a:p>
      </dgm:t>
    </dgm:pt>
    <dgm:pt modelId="{CFA107D0-5C45-44EA-AE0D-B0B3948BCBB7}" type="sibTrans" cxnId="{B71C5842-6A30-4F88-AD37-6F8BC7206C97}">
      <dgm:prSet/>
      <dgm:spPr/>
      <dgm:t>
        <a:bodyPr/>
        <a:lstStyle/>
        <a:p>
          <a:endParaRPr lang="en-US"/>
        </a:p>
      </dgm:t>
    </dgm:pt>
    <dgm:pt modelId="{16FF32A8-6A9C-457F-BD79-E38C525C31ED}">
      <dgm:prSet/>
      <dgm:spPr/>
      <dgm:t>
        <a:bodyPr/>
        <a:lstStyle/>
        <a:p>
          <a:r>
            <a:rPr lang="en-US" dirty="0"/>
            <a:t>A reduction in the value of petitioner’s own property is sufficient to grant standing.</a:t>
          </a:r>
        </a:p>
      </dgm:t>
    </dgm:pt>
    <dgm:pt modelId="{C24455CA-7266-489F-9485-F5E209EF0D09}" type="parTrans" cxnId="{111C97E4-75E3-4CF9-B4AD-8D48AE6255C0}">
      <dgm:prSet/>
      <dgm:spPr/>
      <dgm:t>
        <a:bodyPr/>
        <a:lstStyle/>
        <a:p>
          <a:endParaRPr lang="en-US"/>
        </a:p>
      </dgm:t>
    </dgm:pt>
    <dgm:pt modelId="{151C3CB7-B76D-4414-B6AD-0F98144FB70D}" type="sibTrans" cxnId="{111C97E4-75E3-4CF9-B4AD-8D48AE6255C0}">
      <dgm:prSet/>
      <dgm:spPr/>
      <dgm:t>
        <a:bodyPr/>
        <a:lstStyle/>
        <a:p>
          <a:endParaRPr lang="en-US"/>
        </a:p>
      </dgm:t>
    </dgm:pt>
    <dgm:pt modelId="{983D844C-5DA0-4710-82E4-F9FFAB9950E8}">
      <dgm:prSet/>
      <dgm:spPr/>
      <dgm:t>
        <a:bodyPr/>
        <a:lstStyle/>
        <a:p>
          <a:r>
            <a:rPr lang="en-US" dirty="0"/>
            <a:t>Traffic congestion</a:t>
          </a:r>
        </a:p>
      </dgm:t>
    </dgm:pt>
    <dgm:pt modelId="{DEFA101B-01B6-4633-8EC5-864BE5DA5814}" type="parTrans" cxnId="{AEA3EE67-614D-44A7-BDD3-1F1E5D0CCE14}">
      <dgm:prSet/>
      <dgm:spPr/>
      <dgm:t>
        <a:bodyPr/>
        <a:lstStyle/>
        <a:p>
          <a:endParaRPr lang="en-US"/>
        </a:p>
      </dgm:t>
    </dgm:pt>
    <dgm:pt modelId="{3D0E47A6-BBC4-47FD-AA26-82B0A8918DEF}" type="sibTrans" cxnId="{AEA3EE67-614D-44A7-BDD3-1F1E5D0CCE14}">
      <dgm:prSet/>
      <dgm:spPr/>
      <dgm:t>
        <a:bodyPr/>
        <a:lstStyle/>
        <a:p>
          <a:endParaRPr lang="en-US"/>
        </a:p>
      </dgm:t>
    </dgm:pt>
    <dgm:pt modelId="{29D04381-6E37-45B2-94FE-BB70E5B05275}">
      <dgm:prSet/>
      <dgm:spPr/>
      <dgm:t>
        <a:bodyPr/>
        <a:lstStyle/>
        <a:p>
          <a:r>
            <a:rPr lang="en-US" dirty="0"/>
            <a:t>Parking overflow</a:t>
          </a:r>
        </a:p>
      </dgm:t>
    </dgm:pt>
    <dgm:pt modelId="{2CA61A97-1C8D-40C6-8DB0-DC6140F5E1E9}" type="parTrans" cxnId="{162FEBFE-B789-4BCB-85F4-047EBA807214}">
      <dgm:prSet/>
      <dgm:spPr/>
    </dgm:pt>
    <dgm:pt modelId="{523B4654-2935-4830-AEAF-C5E73C2DEED6}" type="sibTrans" cxnId="{162FEBFE-B789-4BCB-85F4-047EBA807214}">
      <dgm:prSet/>
      <dgm:spPr/>
    </dgm:pt>
    <dgm:pt modelId="{C7267990-0448-4A45-B702-F6352AF66738}">
      <dgm:prSet/>
      <dgm:spPr/>
      <dgm:t>
        <a:bodyPr/>
        <a:lstStyle/>
        <a:p>
          <a:r>
            <a:rPr lang="en-US" dirty="0"/>
            <a:t>Increased risk of fire</a:t>
          </a:r>
        </a:p>
      </dgm:t>
    </dgm:pt>
    <dgm:pt modelId="{00448C76-F214-4C0B-8225-44F9942E4D3C}" type="parTrans" cxnId="{3FDDB9B5-45BD-4B89-9D48-DB08BC9FCFA4}">
      <dgm:prSet/>
      <dgm:spPr/>
    </dgm:pt>
    <dgm:pt modelId="{E6340A48-60A0-4592-9419-7E460D9FF583}" type="sibTrans" cxnId="{3FDDB9B5-45BD-4B89-9D48-DB08BC9FCFA4}">
      <dgm:prSet/>
      <dgm:spPr/>
    </dgm:pt>
    <dgm:pt modelId="{F8B7C2CF-B8FC-4DA8-AB0A-2F9CF6467A52}">
      <dgm:prSet/>
      <dgm:spPr/>
      <dgm:t>
        <a:bodyPr/>
        <a:lstStyle/>
        <a:p>
          <a:r>
            <a:rPr lang="en-US" dirty="0"/>
            <a:t>Stormwater runoff</a:t>
          </a:r>
        </a:p>
      </dgm:t>
    </dgm:pt>
    <dgm:pt modelId="{ED6686C0-4617-4390-A2D6-4CEDF143B2DE}" type="parTrans" cxnId="{3F554202-CAED-4D6D-9A94-5ACA314F73D4}">
      <dgm:prSet/>
      <dgm:spPr/>
    </dgm:pt>
    <dgm:pt modelId="{92324616-7DA1-4C95-90E0-8475649FE6C2}" type="sibTrans" cxnId="{3F554202-CAED-4D6D-9A94-5ACA314F73D4}">
      <dgm:prSet/>
      <dgm:spPr/>
    </dgm:pt>
    <dgm:pt modelId="{372AACA4-9BBF-45AB-9449-17368E6FF671}">
      <dgm:prSet/>
      <dgm:spPr/>
      <dgm:t>
        <a:bodyPr/>
        <a:lstStyle/>
        <a:p>
          <a:r>
            <a:rPr lang="en-US" dirty="0"/>
            <a:t>Littering</a:t>
          </a:r>
        </a:p>
      </dgm:t>
    </dgm:pt>
    <dgm:pt modelId="{6E7289E1-2D6D-4BAF-B29B-F75DEDD8C52A}" type="parTrans" cxnId="{CE39F6AC-752D-4483-A3D9-2242FC598CCC}">
      <dgm:prSet/>
      <dgm:spPr/>
    </dgm:pt>
    <dgm:pt modelId="{D6A46481-EBB5-46D9-BFD2-10FDCF2211E2}" type="sibTrans" cxnId="{CE39F6AC-752D-4483-A3D9-2242FC598CCC}">
      <dgm:prSet/>
      <dgm:spPr/>
    </dgm:pt>
    <dgm:pt modelId="{16B21159-A0F0-4CB8-BF0B-1E4CA552619F}">
      <dgm:prSet/>
      <dgm:spPr/>
      <dgm:t>
        <a:bodyPr/>
        <a:lstStyle/>
        <a:p>
          <a:r>
            <a:rPr lang="en-US" dirty="0"/>
            <a:t>Noise</a:t>
          </a:r>
        </a:p>
      </dgm:t>
    </dgm:pt>
    <dgm:pt modelId="{19708E26-E614-45E1-8827-636C56E63832}" type="parTrans" cxnId="{6769005B-89E0-47D6-ACB3-132839620C4F}">
      <dgm:prSet/>
      <dgm:spPr/>
    </dgm:pt>
    <dgm:pt modelId="{9698FF64-487A-45B7-8088-8F267225DADC}" type="sibTrans" cxnId="{6769005B-89E0-47D6-ACB3-132839620C4F}">
      <dgm:prSet/>
      <dgm:spPr/>
    </dgm:pt>
    <dgm:pt modelId="{0BA5C856-5F29-4DEF-AA9F-61CDADEDD724}">
      <dgm:prSet/>
      <dgm:spPr/>
      <dgm:t>
        <a:bodyPr/>
        <a:lstStyle/>
        <a:p>
          <a:r>
            <a:rPr lang="en-US" dirty="0"/>
            <a:t>Dust</a:t>
          </a:r>
        </a:p>
      </dgm:t>
    </dgm:pt>
    <dgm:pt modelId="{8763D25C-B4C0-4BBB-9A2F-A00FDF778F17}" type="parTrans" cxnId="{FD595BAB-2A61-4C96-A30F-49316B277C98}">
      <dgm:prSet/>
      <dgm:spPr/>
    </dgm:pt>
    <dgm:pt modelId="{1F71B071-DF74-4FFE-BD5D-606C642251DC}" type="sibTrans" cxnId="{FD595BAB-2A61-4C96-A30F-49316B277C98}">
      <dgm:prSet/>
      <dgm:spPr/>
    </dgm:pt>
    <dgm:pt modelId="{A24AA6D3-E2E5-4EC6-B438-23B6848A7411}">
      <dgm:prSet/>
      <dgm:spPr/>
      <dgm:t>
        <a:bodyPr/>
        <a:lstStyle/>
        <a:p>
          <a:r>
            <a:rPr lang="en-US" dirty="0"/>
            <a:t>Odor</a:t>
          </a:r>
        </a:p>
      </dgm:t>
    </dgm:pt>
    <dgm:pt modelId="{7119B7A2-BE16-4A6C-8EAC-C7471941FD3D}" type="parTrans" cxnId="{89D35D05-92FC-4629-8A4A-8B2D2285E0B1}">
      <dgm:prSet/>
      <dgm:spPr/>
    </dgm:pt>
    <dgm:pt modelId="{5E3879DA-47A9-40AF-9A9C-B09AF1D7C057}" type="sibTrans" cxnId="{89D35D05-92FC-4629-8A4A-8B2D2285E0B1}">
      <dgm:prSet/>
      <dgm:spPr/>
    </dgm:pt>
    <dgm:pt modelId="{4AFFC133-C242-405E-B555-D8F869BBA7F6}">
      <dgm:prSet/>
      <dgm:spPr/>
      <dgm:t>
        <a:bodyPr/>
        <a:lstStyle/>
        <a:p>
          <a:r>
            <a:rPr lang="en-US" dirty="0"/>
            <a:t>Concerns of vandalism</a:t>
          </a:r>
        </a:p>
      </dgm:t>
    </dgm:pt>
    <dgm:pt modelId="{0A26AC82-0692-4660-B135-DACFA9B3C678}" type="parTrans" cxnId="{BA2C45EA-8A0E-47E6-8940-D3071E690F0E}">
      <dgm:prSet/>
      <dgm:spPr/>
    </dgm:pt>
    <dgm:pt modelId="{E11AA8AD-39EA-4A94-949B-71B58A9ED455}" type="sibTrans" cxnId="{BA2C45EA-8A0E-47E6-8940-D3071E690F0E}">
      <dgm:prSet/>
      <dgm:spPr/>
    </dgm:pt>
    <dgm:pt modelId="{3CE46287-F355-4608-BD04-554421BA3CF1}">
      <dgm:prSet/>
      <dgm:spPr/>
      <dgm:t>
        <a:bodyPr/>
        <a:lstStyle/>
        <a:p>
          <a:r>
            <a:rPr lang="en-US" dirty="0"/>
            <a:t>Personal safety</a:t>
          </a:r>
        </a:p>
      </dgm:t>
    </dgm:pt>
    <dgm:pt modelId="{7E3C9DCC-02D3-4A0D-9537-DD994E112CA2}" type="parTrans" cxnId="{14B11DDA-A20D-48A9-B6B1-0E2FEC08CF55}">
      <dgm:prSet/>
      <dgm:spPr/>
    </dgm:pt>
    <dgm:pt modelId="{BE2769AB-2CCE-4FB7-B436-4FA4799ABCB7}" type="sibTrans" cxnId="{14B11DDA-A20D-48A9-B6B1-0E2FEC08CF55}">
      <dgm:prSet/>
      <dgm:spPr/>
    </dgm:pt>
    <dgm:pt modelId="{752594D7-7764-409A-AA57-C896E63E5C9B}" type="pres">
      <dgm:prSet presAssocID="{1CD285E6-D3F7-4630-AC82-AF889440D4D2}" presName="Name0" presStyleCnt="0">
        <dgm:presLayoutVars>
          <dgm:dir/>
          <dgm:animLvl val="lvl"/>
          <dgm:resizeHandles val="exact"/>
        </dgm:presLayoutVars>
      </dgm:prSet>
      <dgm:spPr/>
    </dgm:pt>
    <dgm:pt modelId="{54872FDC-1809-4933-B114-D5145E3C85A5}" type="pres">
      <dgm:prSet presAssocID="{716FE93D-4415-4CA7-A498-09D69B779FBF}" presName="composite" presStyleCnt="0"/>
      <dgm:spPr/>
    </dgm:pt>
    <dgm:pt modelId="{79C97CCA-89B7-498F-AF66-3C9BB99FBBBD}" type="pres">
      <dgm:prSet presAssocID="{716FE93D-4415-4CA7-A498-09D69B779FBF}" presName="parTx" presStyleLbl="alignNode1" presStyleIdx="0" presStyleCnt="3">
        <dgm:presLayoutVars>
          <dgm:chMax val="0"/>
          <dgm:chPref val="0"/>
          <dgm:bulletEnabled val="1"/>
        </dgm:presLayoutVars>
      </dgm:prSet>
      <dgm:spPr/>
    </dgm:pt>
    <dgm:pt modelId="{74173636-8F88-4377-A28D-450FC18C8739}" type="pres">
      <dgm:prSet presAssocID="{716FE93D-4415-4CA7-A498-09D69B779FBF}" presName="desTx" presStyleLbl="alignAccFollowNode1" presStyleIdx="0" presStyleCnt="3">
        <dgm:presLayoutVars>
          <dgm:bulletEnabled val="1"/>
        </dgm:presLayoutVars>
      </dgm:prSet>
      <dgm:spPr/>
    </dgm:pt>
    <dgm:pt modelId="{F7C96A72-20A0-49B3-8F20-08E13B539E71}" type="pres">
      <dgm:prSet presAssocID="{61A50472-D24F-4A8A-A7E1-859C6820711B}" presName="space" presStyleCnt="0"/>
      <dgm:spPr/>
    </dgm:pt>
    <dgm:pt modelId="{7CDBA68C-951B-458F-94A1-752EDF0EAEC5}" type="pres">
      <dgm:prSet presAssocID="{91D0E0F2-0382-4F0A-9569-7C0BC9132B4E}" presName="composite" presStyleCnt="0"/>
      <dgm:spPr/>
    </dgm:pt>
    <dgm:pt modelId="{195520E1-22CF-4C26-B852-389641F69D09}" type="pres">
      <dgm:prSet presAssocID="{91D0E0F2-0382-4F0A-9569-7C0BC9132B4E}" presName="parTx" presStyleLbl="alignNode1" presStyleIdx="1" presStyleCnt="3">
        <dgm:presLayoutVars>
          <dgm:chMax val="0"/>
          <dgm:chPref val="0"/>
          <dgm:bulletEnabled val="1"/>
        </dgm:presLayoutVars>
      </dgm:prSet>
      <dgm:spPr/>
    </dgm:pt>
    <dgm:pt modelId="{EC9BD33C-E6D6-4BCA-9727-F69F5DD01F34}" type="pres">
      <dgm:prSet presAssocID="{91D0E0F2-0382-4F0A-9569-7C0BC9132B4E}" presName="desTx" presStyleLbl="alignAccFollowNode1" presStyleIdx="1" presStyleCnt="3">
        <dgm:presLayoutVars>
          <dgm:bulletEnabled val="1"/>
        </dgm:presLayoutVars>
      </dgm:prSet>
      <dgm:spPr/>
    </dgm:pt>
    <dgm:pt modelId="{11987E70-E7CB-482C-B9FE-E6DF2F147029}" type="pres">
      <dgm:prSet presAssocID="{764B6B00-02D9-4B94-B8D3-632C3C2111BC}" presName="space" presStyleCnt="0"/>
      <dgm:spPr/>
    </dgm:pt>
    <dgm:pt modelId="{56D1E428-B379-4805-B3C8-483C410C1BF1}" type="pres">
      <dgm:prSet presAssocID="{8181547B-2F2C-4DD7-97B1-8B39AABF7BA5}" presName="composite" presStyleCnt="0"/>
      <dgm:spPr/>
    </dgm:pt>
    <dgm:pt modelId="{2F88846B-4456-488C-8534-5EE0D4B71829}" type="pres">
      <dgm:prSet presAssocID="{8181547B-2F2C-4DD7-97B1-8B39AABF7BA5}" presName="parTx" presStyleLbl="alignNode1" presStyleIdx="2" presStyleCnt="3">
        <dgm:presLayoutVars>
          <dgm:chMax val="0"/>
          <dgm:chPref val="0"/>
          <dgm:bulletEnabled val="1"/>
        </dgm:presLayoutVars>
      </dgm:prSet>
      <dgm:spPr/>
    </dgm:pt>
    <dgm:pt modelId="{2CFD3C16-223A-402E-A093-0EA315FAA1E0}" type="pres">
      <dgm:prSet presAssocID="{8181547B-2F2C-4DD7-97B1-8B39AABF7BA5}" presName="desTx" presStyleLbl="alignAccFollowNode1" presStyleIdx="2" presStyleCnt="3">
        <dgm:presLayoutVars>
          <dgm:bulletEnabled val="1"/>
        </dgm:presLayoutVars>
      </dgm:prSet>
      <dgm:spPr/>
    </dgm:pt>
  </dgm:ptLst>
  <dgm:cxnLst>
    <dgm:cxn modelId="{F0C40E00-7522-4957-A654-22432EF20C1E}" type="presOf" srcId="{1CD285E6-D3F7-4630-AC82-AF889440D4D2}" destId="{752594D7-7764-409A-AA57-C896E63E5C9B}" srcOrd="0" destOrd="0" presId="urn:microsoft.com/office/officeart/2005/8/layout/hList1"/>
    <dgm:cxn modelId="{3F554202-CAED-4D6D-9A94-5ACA314F73D4}" srcId="{8181547B-2F2C-4DD7-97B1-8B39AABF7BA5}" destId="{F8B7C2CF-B8FC-4DA8-AB0A-2F9CF6467A52}" srcOrd="5" destOrd="0" parTransId="{ED6686C0-4617-4390-A2D6-4CEDF143B2DE}" sibTransId="{92324616-7DA1-4C95-90E0-8475649FE6C2}"/>
    <dgm:cxn modelId="{89D35D05-92FC-4629-8A4A-8B2D2285E0B1}" srcId="{8181547B-2F2C-4DD7-97B1-8B39AABF7BA5}" destId="{A24AA6D3-E2E5-4EC6-B438-23B6848A7411}" srcOrd="9" destOrd="0" parTransId="{7119B7A2-BE16-4A6C-8EAC-C7471941FD3D}" sibTransId="{5E3879DA-47A9-40AF-9A9C-B09AF1D7C057}"/>
    <dgm:cxn modelId="{0CDD650F-C9E2-4A8A-8004-F198BCB420D4}" srcId="{1CD285E6-D3F7-4630-AC82-AF889440D4D2}" destId="{8181547B-2F2C-4DD7-97B1-8B39AABF7BA5}" srcOrd="2" destOrd="0" parTransId="{F0CEB5F1-C84E-4F1A-83E7-D5F74E6E95E6}" sibTransId="{3C3E2822-007B-4433-A148-C11B11080179}"/>
    <dgm:cxn modelId="{62C26F19-1719-4C17-8A82-122A498EC9DF}" type="presOf" srcId="{716FE93D-4415-4CA7-A498-09D69B779FBF}" destId="{79C97CCA-89B7-498F-AF66-3C9BB99FBBBD}" srcOrd="0" destOrd="0" presId="urn:microsoft.com/office/officeart/2005/8/layout/hList1"/>
    <dgm:cxn modelId="{9DCD111B-02D5-4582-B1CD-920C8B184B27}" type="presOf" srcId="{284ADC9E-EF20-405C-A158-F27F0EB98631}" destId="{74173636-8F88-4377-A28D-450FC18C8739}" srcOrd="0" destOrd="0" presId="urn:microsoft.com/office/officeart/2005/8/layout/hList1"/>
    <dgm:cxn modelId="{2A987E22-B7BA-4B13-881F-4628966D043A}" srcId="{1CD285E6-D3F7-4630-AC82-AF889440D4D2}" destId="{91D0E0F2-0382-4F0A-9569-7C0BC9132B4E}" srcOrd="1" destOrd="0" parTransId="{7EE2D126-3E4F-4386-BDE0-933603B79FDF}" sibTransId="{764B6B00-02D9-4B94-B8D3-632C3C2111BC}"/>
    <dgm:cxn modelId="{DF776B2A-CF07-45A4-BD05-799B58490E13}" type="presOf" srcId="{8181547B-2F2C-4DD7-97B1-8B39AABF7BA5}" destId="{2F88846B-4456-488C-8534-5EE0D4B71829}" srcOrd="0" destOrd="0" presId="urn:microsoft.com/office/officeart/2005/8/layout/hList1"/>
    <dgm:cxn modelId="{637D2633-2B6C-4612-8075-1BA28C8DA0BB}" srcId="{91D0E0F2-0382-4F0A-9569-7C0BC9132B4E}" destId="{CC65EDE3-E79B-476B-8428-27BF9B134777}" srcOrd="2" destOrd="0" parTransId="{5AA7D80C-28F1-4D00-AA15-16765954E9BA}" sibTransId="{6C11860E-5585-48BD-BBCD-BDA881991B3B}"/>
    <dgm:cxn modelId="{1936213C-3B6B-44F4-987C-E0446786B040}" type="presOf" srcId="{3CE46287-F355-4608-BD04-554421BA3CF1}" destId="{2CFD3C16-223A-402E-A093-0EA315FAA1E0}" srcOrd="0" destOrd="4" presId="urn:microsoft.com/office/officeart/2005/8/layout/hList1"/>
    <dgm:cxn modelId="{AF96133F-36D8-427D-8E5F-85A9ACC38C9F}" srcId="{91D0E0F2-0382-4F0A-9569-7C0BC9132B4E}" destId="{5B8FAD9F-74D5-449C-80B2-E0C81268A6BF}" srcOrd="1" destOrd="0" parTransId="{8C69ABCC-E403-4EDC-ADA2-060A4BF66BEB}" sibTransId="{38757740-FEE2-4132-AC2F-C59F5B6EE577}"/>
    <dgm:cxn modelId="{6769005B-89E0-47D6-ACB3-132839620C4F}" srcId="{8181547B-2F2C-4DD7-97B1-8B39AABF7BA5}" destId="{16B21159-A0F0-4CB8-BF0B-1E4CA552619F}" srcOrd="7" destOrd="0" parTransId="{19708E26-E614-45E1-8827-636C56E63832}" sibTransId="{9698FF64-487A-45B7-8088-8F267225DADC}"/>
    <dgm:cxn modelId="{B71C5842-6A30-4F88-AD37-6F8BC7206C97}" srcId="{716FE93D-4415-4CA7-A498-09D69B779FBF}" destId="{284ADC9E-EF20-405C-A158-F27F0EB98631}" srcOrd="0" destOrd="0" parTransId="{020E768D-8114-426F-AEF3-98FE66AE33C2}" sibTransId="{CFA107D0-5C45-44EA-AE0D-B0B3948BCBB7}"/>
    <dgm:cxn modelId="{AEA3EE67-614D-44A7-BDD3-1F1E5D0CCE14}" srcId="{8181547B-2F2C-4DD7-97B1-8B39AABF7BA5}" destId="{983D844C-5DA0-4710-82E4-F9FFAB9950E8}" srcOrd="0" destOrd="0" parTransId="{DEFA101B-01B6-4633-8EC5-864BE5DA5814}" sibTransId="{3D0E47A6-BBC4-47FD-AA26-82B0A8918DEF}"/>
    <dgm:cxn modelId="{462C344A-F0FC-429D-9CAC-413F841A1F13}" type="presOf" srcId="{0BA5C856-5F29-4DEF-AA9F-61CDADEDD724}" destId="{2CFD3C16-223A-402E-A093-0EA315FAA1E0}" srcOrd="0" destOrd="8" presId="urn:microsoft.com/office/officeart/2005/8/layout/hList1"/>
    <dgm:cxn modelId="{E7ABAE50-C33B-4D77-8C13-E3681519CF08}" srcId="{1CD285E6-D3F7-4630-AC82-AF889440D4D2}" destId="{716FE93D-4415-4CA7-A498-09D69B779FBF}" srcOrd="0" destOrd="0" parTransId="{55A58A53-76F5-447D-8DF8-F2AFFB9E1102}" sibTransId="{61A50472-D24F-4A8A-A7E1-859C6820711B}"/>
    <dgm:cxn modelId="{BC093652-6B30-46F3-9365-DF20F04B715A}" type="presOf" srcId="{A24AA6D3-E2E5-4EC6-B438-23B6848A7411}" destId="{2CFD3C16-223A-402E-A093-0EA315FAA1E0}" srcOrd="0" destOrd="9" presId="urn:microsoft.com/office/officeart/2005/8/layout/hList1"/>
    <dgm:cxn modelId="{E3989A7C-CC43-464A-BFCE-E8BD93ABDD30}" type="presOf" srcId="{C7267990-0448-4A45-B702-F6352AF66738}" destId="{2CFD3C16-223A-402E-A093-0EA315FAA1E0}" srcOrd="0" destOrd="2" presId="urn:microsoft.com/office/officeart/2005/8/layout/hList1"/>
    <dgm:cxn modelId="{14B7578A-82D6-4411-BDAB-E9B143299DC3}" type="presOf" srcId="{16B21159-A0F0-4CB8-BF0B-1E4CA552619F}" destId="{2CFD3C16-223A-402E-A093-0EA315FAA1E0}" srcOrd="0" destOrd="7" presId="urn:microsoft.com/office/officeart/2005/8/layout/hList1"/>
    <dgm:cxn modelId="{C874828B-5B6B-4BF2-99CC-70E638A104B9}" type="presOf" srcId="{29D04381-6E37-45B2-94FE-BB70E5B05275}" destId="{2CFD3C16-223A-402E-A093-0EA315FAA1E0}" srcOrd="0" destOrd="1" presId="urn:microsoft.com/office/officeart/2005/8/layout/hList1"/>
    <dgm:cxn modelId="{AEE32A95-C0CA-42B5-9564-901F257BA99E}" type="presOf" srcId="{CC65EDE3-E79B-476B-8428-27BF9B134777}" destId="{EC9BD33C-E6D6-4BCA-9727-F69F5DD01F34}" srcOrd="0" destOrd="2" presId="urn:microsoft.com/office/officeart/2005/8/layout/hList1"/>
    <dgm:cxn modelId="{1FABF6A4-6EAA-4781-AD98-D27B7997D204}" type="presOf" srcId="{983D844C-5DA0-4710-82E4-F9FFAB9950E8}" destId="{2CFD3C16-223A-402E-A093-0EA315FAA1E0}" srcOrd="0" destOrd="0" presId="urn:microsoft.com/office/officeart/2005/8/layout/hList1"/>
    <dgm:cxn modelId="{F9A067A5-C86D-4CD2-B9D6-DFCDC6F2D3EA}" type="presOf" srcId="{91D0E0F2-0382-4F0A-9569-7C0BC9132B4E}" destId="{195520E1-22CF-4C26-B852-389641F69D09}" srcOrd="0" destOrd="0" presId="urn:microsoft.com/office/officeart/2005/8/layout/hList1"/>
    <dgm:cxn modelId="{FD595BAB-2A61-4C96-A30F-49316B277C98}" srcId="{8181547B-2F2C-4DD7-97B1-8B39AABF7BA5}" destId="{0BA5C856-5F29-4DEF-AA9F-61CDADEDD724}" srcOrd="8" destOrd="0" parTransId="{8763D25C-B4C0-4BBB-9A2F-A00FDF778F17}" sibTransId="{1F71B071-DF74-4FFE-BD5D-606C642251DC}"/>
    <dgm:cxn modelId="{A7F9E8AB-9713-4503-929F-0379FE47D63E}" type="presOf" srcId="{F8B7C2CF-B8FC-4DA8-AB0A-2F9CF6467A52}" destId="{2CFD3C16-223A-402E-A093-0EA315FAA1E0}" srcOrd="0" destOrd="5" presId="urn:microsoft.com/office/officeart/2005/8/layout/hList1"/>
    <dgm:cxn modelId="{CE39F6AC-752D-4483-A3D9-2242FC598CCC}" srcId="{8181547B-2F2C-4DD7-97B1-8B39AABF7BA5}" destId="{372AACA4-9BBF-45AB-9449-17368E6FF671}" srcOrd="6" destOrd="0" parTransId="{6E7289E1-2D6D-4BAF-B29B-F75DEDD8C52A}" sibTransId="{D6A46481-EBB5-46D9-BFD2-10FDCF2211E2}"/>
    <dgm:cxn modelId="{88C680B0-2D7B-4C59-91C0-5BC9EF38933D}" type="presOf" srcId="{4AFFC133-C242-405E-B555-D8F869BBA7F6}" destId="{2CFD3C16-223A-402E-A093-0EA315FAA1E0}" srcOrd="0" destOrd="3" presId="urn:microsoft.com/office/officeart/2005/8/layout/hList1"/>
    <dgm:cxn modelId="{12AB43B3-EC3A-4921-BA36-731DFA7F8DCC}" type="presOf" srcId="{16FF32A8-6A9C-457F-BD79-E38C525C31ED}" destId="{EC9BD33C-E6D6-4BCA-9727-F69F5DD01F34}" srcOrd="0" destOrd="0" presId="urn:microsoft.com/office/officeart/2005/8/layout/hList1"/>
    <dgm:cxn modelId="{3FDDB9B5-45BD-4B89-9D48-DB08BC9FCFA4}" srcId="{8181547B-2F2C-4DD7-97B1-8B39AABF7BA5}" destId="{C7267990-0448-4A45-B702-F6352AF66738}" srcOrd="2" destOrd="0" parTransId="{00448C76-F214-4C0B-8225-44F9942E4D3C}" sibTransId="{E6340A48-60A0-4592-9419-7E460D9FF583}"/>
    <dgm:cxn modelId="{9092E0D4-5B3C-48C4-B6C9-C13642757182}" type="presOf" srcId="{5B8FAD9F-74D5-449C-80B2-E0C81268A6BF}" destId="{EC9BD33C-E6D6-4BCA-9727-F69F5DD01F34}" srcOrd="0" destOrd="1" presId="urn:microsoft.com/office/officeart/2005/8/layout/hList1"/>
    <dgm:cxn modelId="{14B11DDA-A20D-48A9-B6B1-0E2FEC08CF55}" srcId="{8181547B-2F2C-4DD7-97B1-8B39AABF7BA5}" destId="{3CE46287-F355-4608-BD04-554421BA3CF1}" srcOrd="4" destOrd="0" parTransId="{7E3C9DCC-02D3-4A0D-9537-DD994E112CA2}" sibTransId="{BE2769AB-2CCE-4FB7-B436-4FA4799ABCB7}"/>
    <dgm:cxn modelId="{111C97E4-75E3-4CF9-B4AD-8D48AE6255C0}" srcId="{91D0E0F2-0382-4F0A-9569-7C0BC9132B4E}" destId="{16FF32A8-6A9C-457F-BD79-E38C525C31ED}" srcOrd="0" destOrd="0" parTransId="{C24455CA-7266-489F-9485-F5E209EF0D09}" sibTransId="{151C3CB7-B76D-4414-B6AD-0F98144FB70D}"/>
    <dgm:cxn modelId="{BA2C45EA-8A0E-47E6-8940-D3071E690F0E}" srcId="{8181547B-2F2C-4DD7-97B1-8B39AABF7BA5}" destId="{4AFFC133-C242-405E-B555-D8F869BBA7F6}" srcOrd="3" destOrd="0" parTransId="{0A26AC82-0692-4660-B135-DACFA9B3C678}" sibTransId="{E11AA8AD-39EA-4A94-949B-71B58A9ED455}"/>
    <dgm:cxn modelId="{88D4F7FA-F82A-4014-882B-4B0BE6A00FCB}" type="presOf" srcId="{372AACA4-9BBF-45AB-9449-17368E6FF671}" destId="{2CFD3C16-223A-402E-A093-0EA315FAA1E0}" srcOrd="0" destOrd="6" presId="urn:microsoft.com/office/officeart/2005/8/layout/hList1"/>
    <dgm:cxn modelId="{162FEBFE-B789-4BCB-85F4-047EBA807214}" srcId="{8181547B-2F2C-4DD7-97B1-8B39AABF7BA5}" destId="{29D04381-6E37-45B2-94FE-BB70E5B05275}" srcOrd="1" destOrd="0" parTransId="{2CA61A97-1C8D-40C6-8DB0-DC6140F5E1E9}" sibTransId="{523B4654-2935-4830-AEAF-C5E73C2DEED6}"/>
    <dgm:cxn modelId="{B8066499-2126-4568-817F-94FC99842E43}" type="presParOf" srcId="{752594D7-7764-409A-AA57-C896E63E5C9B}" destId="{54872FDC-1809-4933-B114-D5145E3C85A5}" srcOrd="0" destOrd="0" presId="urn:microsoft.com/office/officeart/2005/8/layout/hList1"/>
    <dgm:cxn modelId="{291BC857-7B26-4E16-8D7E-E01918E712C8}" type="presParOf" srcId="{54872FDC-1809-4933-B114-D5145E3C85A5}" destId="{79C97CCA-89B7-498F-AF66-3C9BB99FBBBD}" srcOrd="0" destOrd="0" presId="urn:microsoft.com/office/officeart/2005/8/layout/hList1"/>
    <dgm:cxn modelId="{1621241D-7A11-4472-9979-58701F33F3F5}" type="presParOf" srcId="{54872FDC-1809-4933-B114-D5145E3C85A5}" destId="{74173636-8F88-4377-A28D-450FC18C8739}" srcOrd="1" destOrd="0" presId="urn:microsoft.com/office/officeart/2005/8/layout/hList1"/>
    <dgm:cxn modelId="{F29FD8E9-3150-4700-BAC7-6082C5D1752A}" type="presParOf" srcId="{752594D7-7764-409A-AA57-C896E63E5C9B}" destId="{F7C96A72-20A0-49B3-8F20-08E13B539E71}" srcOrd="1" destOrd="0" presId="urn:microsoft.com/office/officeart/2005/8/layout/hList1"/>
    <dgm:cxn modelId="{F907B46E-F831-42B1-A20F-8140E240A2AF}" type="presParOf" srcId="{752594D7-7764-409A-AA57-C896E63E5C9B}" destId="{7CDBA68C-951B-458F-94A1-752EDF0EAEC5}" srcOrd="2" destOrd="0" presId="urn:microsoft.com/office/officeart/2005/8/layout/hList1"/>
    <dgm:cxn modelId="{82D0CE12-5BC7-4068-A77F-9AB20EE32A70}" type="presParOf" srcId="{7CDBA68C-951B-458F-94A1-752EDF0EAEC5}" destId="{195520E1-22CF-4C26-B852-389641F69D09}" srcOrd="0" destOrd="0" presId="urn:microsoft.com/office/officeart/2005/8/layout/hList1"/>
    <dgm:cxn modelId="{8A36A25D-FC3B-482B-8FA5-ED79531C6687}" type="presParOf" srcId="{7CDBA68C-951B-458F-94A1-752EDF0EAEC5}" destId="{EC9BD33C-E6D6-4BCA-9727-F69F5DD01F34}" srcOrd="1" destOrd="0" presId="urn:microsoft.com/office/officeart/2005/8/layout/hList1"/>
    <dgm:cxn modelId="{3394F5CA-9128-4745-BDAA-406A341A9B34}" type="presParOf" srcId="{752594D7-7764-409A-AA57-C896E63E5C9B}" destId="{11987E70-E7CB-482C-B9FE-E6DF2F147029}" srcOrd="3" destOrd="0" presId="urn:microsoft.com/office/officeart/2005/8/layout/hList1"/>
    <dgm:cxn modelId="{B957FF47-E136-4938-ABF4-E42E3A2CC81A}" type="presParOf" srcId="{752594D7-7764-409A-AA57-C896E63E5C9B}" destId="{56D1E428-B379-4805-B3C8-483C410C1BF1}" srcOrd="4" destOrd="0" presId="urn:microsoft.com/office/officeart/2005/8/layout/hList1"/>
    <dgm:cxn modelId="{C456E2BD-38C5-4BAD-A39C-1FD609478922}" type="presParOf" srcId="{56D1E428-B379-4805-B3C8-483C410C1BF1}" destId="{2F88846B-4456-488C-8534-5EE0D4B71829}" srcOrd="0" destOrd="0" presId="urn:microsoft.com/office/officeart/2005/8/layout/hList1"/>
    <dgm:cxn modelId="{B4E22219-66BB-404D-A624-1F9B26B5630F}" type="presParOf" srcId="{56D1E428-B379-4805-B3C8-483C410C1BF1}" destId="{2CFD3C16-223A-402E-A093-0EA315FAA1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4FDDF0-80E8-49CE-9FF7-27F9503B787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92CE46D8-4CCE-4E02-B38A-5E1EBE2E03D4}">
      <dgm:prSet/>
      <dgm:spPr/>
      <dgm:t>
        <a:bodyPr/>
        <a:lstStyle/>
        <a:p>
          <a:r>
            <a:rPr lang="en-US" dirty="0"/>
            <a:t>Its members would otherwise have standing to sue in their own right;</a:t>
          </a:r>
        </a:p>
      </dgm:t>
    </dgm:pt>
    <dgm:pt modelId="{7FB84596-BD8D-4902-BAC4-3D64E36B3DFE}" type="parTrans" cxnId="{72259D2B-D1E3-4799-A570-ED25D28321DE}">
      <dgm:prSet/>
      <dgm:spPr/>
      <dgm:t>
        <a:bodyPr/>
        <a:lstStyle/>
        <a:p>
          <a:endParaRPr lang="en-US"/>
        </a:p>
      </dgm:t>
    </dgm:pt>
    <dgm:pt modelId="{5155F9B8-EE66-491B-9BA5-660E6D36EB9D}" type="sibTrans" cxnId="{72259D2B-D1E3-4799-A570-ED25D28321DE}">
      <dgm:prSet/>
      <dgm:spPr/>
      <dgm:t>
        <a:bodyPr/>
        <a:lstStyle/>
        <a:p>
          <a:endParaRPr lang="en-US"/>
        </a:p>
      </dgm:t>
    </dgm:pt>
    <dgm:pt modelId="{0BA809D4-38C5-44DD-94A5-4A6BFFB72657}">
      <dgm:prSet/>
      <dgm:spPr/>
      <dgm:t>
        <a:bodyPr/>
        <a:lstStyle/>
        <a:p>
          <a:r>
            <a:rPr lang="en-US" dirty="0"/>
            <a:t>The interests it seeks to protect are germane to organization’s purpose; </a:t>
          </a:r>
          <a:r>
            <a:rPr lang="en-US" u="sng" dirty="0"/>
            <a:t>and</a:t>
          </a:r>
        </a:p>
      </dgm:t>
    </dgm:pt>
    <dgm:pt modelId="{002A1DF3-882E-4F3D-A007-E2F0DE0EDD4D}" type="parTrans" cxnId="{24D4F610-1C21-4F4C-912D-D6331E871150}">
      <dgm:prSet/>
      <dgm:spPr/>
      <dgm:t>
        <a:bodyPr/>
        <a:lstStyle/>
        <a:p>
          <a:endParaRPr lang="en-US"/>
        </a:p>
      </dgm:t>
    </dgm:pt>
    <dgm:pt modelId="{A7728323-27C8-4AE3-83F1-570482756419}" type="sibTrans" cxnId="{24D4F610-1C21-4F4C-912D-D6331E871150}">
      <dgm:prSet/>
      <dgm:spPr/>
      <dgm:t>
        <a:bodyPr/>
        <a:lstStyle/>
        <a:p>
          <a:endParaRPr lang="en-US"/>
        </a:p>
      </dgm:t>
    </dgm:pt>
    <dgm:pt modelId="{9C7DFA2F-08C1-47F1-A0C4-FFD7A4BC2B0F}">
      <dgm:prSet/>
      <dgm:spPr/>
      <dgm:t>
        <a:bodyPr/>
        <a:lstStyle/>
        <a:p>
          <a:r>
            <a:rPr lang="en-US" dirty="0"/>
            <a:t>The claim/relief requested doesn’t require participation of individual members</a:t>
          </a:r>
        </a:p>
      </dgm:t>
    </dgm:pt>
    <dgm:pt modelId="{C637AFFD-7631-4A8E-8983-F1227E75009E}" type="parTrans" cxnId="{63C4B3F8-88E9-4D4D-90CA-F65F762CCA26}">
      <dgm:prSet/>
      <dgm:spPr/>
      <dgm:t>
        <a:bodyPr/>
        <a:lstStyle/>
        <a:p>
          <a:endParaRPr lang="en-US"/>
        </a:p>
      </dgm:t>
    </dgm:pt>
    <dgm:pt modelId="{43B5D043-BC68-46F8-96C8-BD9442C70D2D}" type="sibTrans" cxnId="{63C4B3F8-88E9-4D4D-90CA-F65F762CCA26}">
      <dgm:prSet/>
      <dgm:spPr/>
      <dgm:t>
        <a:bodyPr/>
        <a:lstStyle/>
        <a:p>
          <a:endParaRPr lang="en-US"/>
        </a:p>
      </dgm:t>
    </dgm:pt>
    <dgm:pt modelId="{E629D59C-E700-4330-B4F6-A287F4CF20CF}" type="pres">
      <dgm:prSet presAssocID="{474FDDF0-80E8-49CE-9FF7-27F9503B7877}" presName="Name0" presStyleCnt="0">
        <dgm:presLayoutVars>
          <dgm:dir/>
          <dgm:resizeHandles val="exact"/>
        </dgm:presLayoutVars>
      </dgm:prSet>
      <dgm:spPr/>
    </dgm:pt>
    <dgm:pt modelId="{896FA7E1-1662-47CF-9E42-B9E43267A7DC}" type="pres">
      <dgm:prSet presAssocID="{92CE46D8-4CCE-4E02-B38A-5E1EBE2E03D4}" presName="node" presStyleLbl="node1" presStyleIdx="0" presStyleCnt="3">
        <dgm:presLayoutVars>
          <dgm:bulletEnabled val="1"/>
        </dgm:presLayoutVars>
      </dgm:prSet>
      <dgm:spPr/>
    </dgm:pt>
    <dgm:pt modelId="{73EBAE38-FCAB-44CD-A95D-61AC70520D42}" type="pres">
      <dgm:prSet presAssocID="{5155F9B8-EE66-491B-9BA5-660E6D36EB9D}" presName="sibTrans" presStyleLbl="sibTrans2D1" presStyleIdx="0" presStyleCnt="2"/>
      <dgm:spPr/>
    </dgm:pt>
    <dgm:pt modelId="{F4693E75-304D-4A89-89DC-B51C2A0EF954}" type="pres">
      <dgm:prSet presAssocID="{5155F9B8-EE66-491B-9BA5-660E6D36EB9D}" presName="connectorText" presStyleLbl="sibTrans2D1" presStyleIdx="0" presStyleCnt="2"/>
      <dgm:spPr/>
    </dgm:pt>
    <dgm:pt modelId="{6B720FA9-CBE2-43FE-9D6D-63ABD3C2524B}" type="pres">
      <dgm:prSet presAssocID="{0BA809D4-38C5-44DD-94A5-4A6BFFB72657}" presName="node" presStyleLbl="node1" presStyleIdx="1" presStyleCnt="3">
        <dgm:presLayoutVars>
          <dgm:bulletEnabled val="1"/>
        </dgm:presLayoutVars>
      </dgm:prSet>
      <dgm:spPr/>
    </dgm:pt>
    <dgm:pt modelId="{1D50BB9A-BE77-4BD4-8D8F-69BB5376E9F8}" type="pres">
      <dgm:prSet presAssocID="{A7728323-27C8-4AE3-83F1-570482756419}" presName="sibTrans" presStyleLbl="sibTrans2D1" presStyleIdx="1" presStyleCnt="2"/>
      <dgm:spPr/>
    </dgm:pt>
    <dgm:pt modelId="{5C21DA41-20A1-4675-9F1C-8F01E615DCB7}" type="pres">
      <dgm:prSet presAssocID="{A7728323-27C8-4AE3-83F1-570482756419}" presName="connectorText" presStyleLbl="sibTrans2D1" presStyleIdx="1" presStyleCnt="2"/>
      <dgm:spPr/>
    </dgm:pt>
    <dgm:pt modelId="{F39068DC-A1F1-4A70-915F-D455C33AA317}" type="pres">
      <dgm:prSet presAssocID="{9C7DFA2F-08C1-47F1-A0C4-FFD7A4BC2B0F}" presName="node" presStyleLbl="node1" presStyleIdx="2" presStyleCnt="3">
        <dgm:presLayoutVars>
          <dgm:bulletEnabled val="1"/>
        </dgm:presLayoutVars>
      </dgm:prSet>
      <dgm:spPr/>
    </dgm:pt>
  </dgm:ptLst>
  <dgm:cxnLst>
    <dgm:cxn modelId="{6D30CE04-97DB-45EF-B8DE-E186B13583F0}" type="presOf" srcId="{5155F9B8-EE66-491B-9BA5-660E6D36EB9D}" destId="{F4693E75-304D-4A89-89DC-B51C2A0EF954}" srcOrd="1" destOrd="0" presId="urn:microsoft.com/office/officeart/2005/8/layout/process1"/>
    <dgm:cxn modelId="{24D4F610-1C21-4F4C-912D-D6331E871150}" srcId="{474FDDF0-80E8-49CE-9FF7-27F9503B7877}" destId="{0BA809D4-38C5-44DD-94A5-4A6BFFB72657}" srcOrd="1" destOrd="0" parTransId="{002A1DF3-882E-4F3D-A007-E2F0DE0EDD4D}" sibTransId="{A7728323-27C8-4AE3-83F1-570482756419}"/>
    <dgm:cxn modelId="{D7DA7426-7172-4263-9402-A124C0D189A1}" type="presOf" srcId="{A7728323-27C8-4AE3-83F1-570482756419}" destId="{1D50BB9A-BE77-4BD4-8D8F-69BB5376E9F8}" srcOrd="0" destOrd="0" presId="urn:microsoft.com/office/officeart/2005/8/layout/process1"/>
    <dgm:cxn modelId="{72259D2B-D1E3-4799-A570-ED25D28321DE}" srcId="{474FDDF0-80E8-49CE-9FF7-27F9503B7877}" destId="{92CE46D8-4CCE-4E02-B38A-5E1EBE2E03D4}" srcOrd="0" destOrd="0" parTransId="{7FB84596-BD8D-4902-BAC4-3D64E36B3DFE}" sibTransId="{5155F9B8-EE66-491B-9BA5-660E6D36EB9D}"/>
    <dgm:cxn modelId="{46981877-7799-4ED5-A519-7B8E1435094B}" type="presOf" srcId="{A7728323-27C8-4AE3-83F1-570482756419}" destId="{5C21DA41-20A1-4675-9F1C-8F01E615DCB7}" srcOrd="1" destOrd="0" presId="urn:microsoft.com/office/officeart/2005/8/layout/process1"/>
    <dgm:cxn modelId="{CC67437B-B23C-4D3D-9997-0F238F95FA24}" type="presOf" srcId="{0BA809D4-38C5-44DD-94A5-4A6BFFB72657}" destId="{6B720FA9-CBE2-43FE-9D6D-63ABD3C2524B}" srcOrd="0" destOrd="0" presId="urn:microsoft.com/office/officeart/2005/8/layout/process1"/>
    <dgm:cxn modelId="{6807917D-6513-4D5F-905C-E7A4AEA3C173}" type="presOf" srcId="{474FDDF0-80E8-49CE-9FF7-27F9503B7877}" destId="{E629D59C-E700-4330-B4F6-A287F4CF20CF}" srcOrd="0" destOrd="0" presId="urn:microsoft.com/office/officeart/2005/8/layout/process1"/>
    <dgm:cxn modelId="{93C385C4-0219-4036-AD59-FC0E89BADD98}" type="presOf" srcId="{92CE46D8-4CCE-4E02-B38A-5E1EBE2E03D4}" destId="{896FA7E1-1662-47CF-9E42-B9E43267A7DC}" srcOrd="0" destOrd="0" presId="urn:microsoft.com/office/officeart/2005/8/layout/process1"/>
    <dgm:cxn modelId="{469D01DF-B3A3-4A24-B47D-D2BD75556DDE}" type="presOf" srcId="{5155F9B8-EE66-491B-9BA5-660E6D36EB9D}" destId="{73EBAE38-FCAB-44CD-A95D-61AC70520D42}" srcOrd="0" destOrd="0" presId="urn:microsoft.com/office/officeart/2005/8/layout/process1"/>
    <dgm:cxn modelId="{0E577CEC-C6E8-4B06-B406-F9299F306F10}" type="presOf" srcId="{9C7DFA2F-08C1-47F1-A0C4-FFD7A4BC2B0F}" destId="{F39068DC-A1F1-4A70-915F-D455C33AA317}" srcOrd="0" destOrd="0" presId="urn:microsoft.com/office/officeart/2005/8/layout/process1"/>
    <dgm:cxn modelId="{63C4B3F8-88E9-4D4D-90CA-F65F762CCA26}" srcId="{474FDDF0-80E8-49CE-9FF7-27F9503B7877}" destId="{9C7DFA2F-08C1-47F1-A0C4-FFD7A4BC2B0F}" srcOrd="2" destOrd="0" parTransId="{C637AFFD-7631-4A8E-8983-F1227E75009E}" sibTransId="{43B5D043-BC68-46F8-96C8-BD9442C70D2D}"/>
    <dgm:cxn modelId="{B9935784-18E3-474A-BAC0-AE0668D04788}" type="presParOf" srcId="{E629D59C-E700-4330-B4F6-A287F4CF20CF}" destId="{896FA7E1-1662-47CF-9E42-B9E43267A7DC}" srcOrd="0" destOrd="0" presId="urn:microsoft.com/office/officeart/2005/8/layout/process1"/>
    <dgm:cxn modelId="{7CF480B1-510A-4E63-8703-70E9C7EE8C7E}" type="presParOf" srcId="{E629D59C-E700-4330-B4F6-A287F4CF20CF}" destId="{73EBAE38-FCAB-44CD-A95D-61AC70520D42}" srcOrd="1" destOrd="0" presId="urn:microsoft.com/office/officeart/2005/8/layout/process1"/>
    <dgm:cxn modelId="{24C79A46-9CC4-47C2-9FE1-ECB6AB9686CF}" type="presParOf" srcId="{73EBAE38-FCAB-44CD-A95D-61AC70520D42}" destId="{F4693E75-304D-4A89-89DC-B51C2A0EF954}" srcOrd="0" destOrd="0" presId="urn:microsoft.com/office/officeart/2005/8/layout/process1"/>
    <dgm:cxn modelId="{C3B8973D-589F-42E0-BA4D-748D83207258}" type="presParOf" srcId="{E629D59C-E700-4330-B4F6-A287F4CF20CF}" destId="{6B720FA9-CBE2-43FE-9D6D-63ABD3C2524B}" srcOrd="2" destOrd="0" presId="urn:microsoft.com/office/officeart/2005/8/layout/process1"/>
    <dgm:cxn modelId="{2EBD3A7B-EEA6-4324-8F23-1E4CC998AA60}" type="presParOf" srcId="{E629D59C-E700-4330-B4F6-A287F4CF20CF}" destId="{1D50BB9A-BE77-4BD4-8D8F-69BB5376E9F8}" srcOrd="3" destOrd="0" presId="urn:microsoft.com/office/officeart/2005/8/layout/process1"/>
    <dgm:cxn modelId="{57D9CB7A-8009-4137-ACC7-57BACAB7D21A}" type="presParOf" srcId="{1D50BB9A-BE77-4BD4-8D8F-69BB5376E9F8}" destId="{5C21DA41-20A1-4675-9F1C-8F01E615DCB7}" srcOrd="0" destOrd="0" presId="urn:microsoft.com/office/officeart/2005/8/layout/process1"/>
    <dgm:cxn modelId="{54D986FC-4FD0-4BF6-B7C1-DC892B38C3B3}" type="presParOf" srcId="{E629D59C-E700-4330-B4F6-A287F4CF20CF}" destId="{F39068DC-A1F1-4A70-915F-D455C33AA31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9922CEB-53FA-4CDA-93FB-3919E57E8E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1FD7D90-3181-4D85-8230-791CA65BA02D}">
      <dgm:prSet/>
      <dgm:spPr/>
      <dgm:t>
        <a:bodyPr/>
        <a:lstStyle/>
        <a:p>
          <a:r>
            <a:rPr lang="en-US" dirty="0"/>
            <a:t>1) At least one of the members of the association would have individual standing; </a:t>
          </a:r>
          <a:r>
            <a:rPr lang="en-US" u="sng" dirty="0"/>
            <a:t>and</a:t>
          </a:r>
          <a:r>
            <a:rPr lang="en-US" dirty="0"/>
            <a:t> </a:t>
          </a:r>
        </a:p>
      </dgm:t>
    </dgm:pt>
    <dgm:pt modelId="{71DED4B1-0431-4155-BD57-0EE9582887CC}" type="parTrans" cxnId="{022EAF44-8DB5-41FE-B18B-0CBB5D9F7EA4}">
      <dgm:prSet/>
      <dgm:spPr/>
      <dgm:t>
        <a:bodyPr/>
        <a:lstStyle/>
        <a:p>
          <a:endParaRPr lang="en-US"/>
        </a:p>
      </dgm:t>
    </dgm:pt>
    <dgm:pt modelId="{05204315-B94D-486C-AFA2-1388F633C33C}" type="sibTrans" cxnId="{022EAF44-8DB5-41FE-B18B-0CBB5D9F7EA4}">
      <dgm:prSet/>
      <dgm:spPr/>
      <dgm:t>
        <a:bodyPr/>
        <a:lstStyle/>
        <a:p>
          <a:endParaRPr lang="en-US"/>
        </a:p>
      </dgm:t>
    </dgm:pt>
    <dgm:pt modelId="{0DD08C5A-B367-4912-A039-248032357B65}">
      <dgm:prSet/>
      <dgm:spPr/>
      <dgm:t>
        <a:bodyPr/>
        <a:lstStyle/>
        <a:p>
          <a:r>
            <a:rPr lang="en-US" dirty="0"/>
            <a:t>2) The association was not created in response to the development that is the subject of the appeal.</a:t>
          </a:r>
        </a:p>
      </dgm:t>
    </dgm:pt>
    <dgm:pt modelId="{3CCBC47A-6568-4162-A5AE-C5986DC7646A}" type="parTrans" cxnId="{C2BEAE9F-985B-4BEA-8E1E-ECE79A44205A}">
      <dgm:prSet/>
      <dgm:spPr/>
      <dgm:t>
        <a:bodyPr/>
        <a:lstStyle/>
        <a:p>
          <a:endParaRPr lang="en-US"/>
        </a:p>
      </dgm:t>
    </dgm:pt>
    <dgm:pt modelId="{D5208303-7F1F-452E-AE1F-6888D1197FBA}" type="sibTrans" cxnId="{C2BEAE9F-985B-4BEA-8E1E-ECE79A44205A}">
      <dgm:prSet/>
      <dgm:spPr/>
      <dgm:t>
        <a:bodyPr/>
        <a:lstStyle/>
        <a:p>
          <a:endParaRPr lang="en-US"/>
        </a:p>
      </dgm:t>
    </dgm:pt>
    <dgm:pt modelId="{DA699868-17D4-466F-ACC9-52295963932E}" type="pres">
      <dgm:prSet presAssocID="{09922CEB-53FA-4CDA-93FB-3919E57E8E82}" presName="diagram" presStyleCnt="0">
        <dgm:presLayoutVars>
          <dgm:dir/>
          <dgm:resizeHandles val="exact"/>
        </dgm:presLayoutVars>
      </dgm:prSet>
      <dgm:spPr/>
    </dgm:pt>
    <dgm:pt modelId="{E2BFD776-C25C-49CF-882D-EAE43E16F6E8}" type="pres">
      <dgm:prSet presAssocID="{F1FD7D90-3181-4D85-8230-791CA65BA02D}" presName="node" presStyleLbl="node1" presStyleIdx="0" presStyleCnt="2">
        <dgm:presLayoutVars>
          <dgm:bulletEnabled val="1"/>
        </dgm:presLayoutVars>
      </dgm:prSet>
      <dgm:spPr/>
    </dgm:pt>
    <dgm:pt modelId="{2410B7C2-EA36-4A6E-A7DC-4556707C960E}" type="pres">
      <dgm:prSet presAssocID="{05204315-B94D-486C-AFA2-1388F633C33C}" presName="sibTrans" presStyleCnt="0"/>
      <dgm:spPr/>
    </dgm:pt>
    <dgm:pt modelId="{B052D6FE-7CC4-4550-92DC-118641E1F6F1}" type="pres">
      <dgm:prSet presAssocID="{0DD08C5A-B367-4912-A039-248032357B65}" presName="node" presStyleLbl="node1" presStyleIdx="1" presStyleCnt="2">
        <dgm:presLayoutVars>
          <dgm:bulletEnabled val="1"/>
        </dgm:presLayoutVars>
      </dgm:prSet>
      <dgm:spPr/>
    </dgm:pt>
  </dgm:ptLst>
  <dgm:cxnLst>
    <dgm:cxn modelId="{0A292123-D4D2-47C4-A438-D36977300500}" type="presOf" srcId="{09922CEB-53FA-4CDA-93FB-3919E57E8E82}" destId="{DA699868-17D4-466F-ACC9-52295963932E}" srcOrd="0" destOrd="0" presId="urn:microsoft.com/office/officeart/2005/8/layout/default"/>
    <dgm:cxn modelId="{CFC9C134-39E3-46DD-A60B-CA949B23B24B}" type="presOf" srcId="{0DD08C5A-B367-4912-A039-248032357B65}" destId="{B052D6FE-7CC4-4550-92DC-118641E1F6F1}" srcOrd="0" destOrd="0" presId="urn:microsoft.com/office/officeart/2005/8/layout/default"/>
    <dgm:cxn modelId="{022EAF44-8DB5-41FE-B18B-0CBB5D9F7EA4}" srcId="{09922CEB-53FA-4CDA-93FB-3919E57E8E82}" destId="{F1FD7D90-3181-4D85-8230-791CA65BA02D}" srcOrd="0" destOrd="0" parTransId="{71DED4B1-0431-4155-BD57-0EE9582887CC}" sibTransId="{05204315-B94D-486C-AFA2-1388F633C33C}"/>
    <dgm:cxn modelId="{F3BBE66D-8158-49A7-A796-0F5394C914F0}" type="presOf" srcId="{F1FD7D90-3181-4D85-8230-791CA65BA02D}" destId="{E2BFD776-C25C-49CF-882D-EAE43E16F6E8}" srcOrd="0" destOrd="0" presId="urn:microsoft.com/office/officeart/2005/8/layout/default"/>
    <dgm:cxn modelId="{C2BEAE9F-985B-4BEA-8E1E-ECE79A44205A}" srcId="{09922CEB-53FA-4CDA-93FB-3919E57E8E82}" destId="{0DD08C5A-B367-4912-A039-248032357B65}" srcOrd="1" destOrd="0" parTransId="{3CCBC47A-6568-4162-A5AE-C5986DC7646A}" sibTransId="{D5208303-7F1F-452E-AE1F-6888D1197FBA}"/>
    <dgm:cxn modelId="{58E68955-0D9D-4EA6-B60F-73F9E7171BDC}" type="presParOf" srcId="{DA699868-17D4-466F-ACC9-52295963932E}" destId="{E2BFD776-C25C-49CF-882D-EAE43E16F6E8}" srcOrd="0" destOrd="0" presId="urn:microsoft.com/office/officeart/2005/8/layout/default"/>
    <dgm:cxn modelId="{9AF88D50-C3AD-4552-8B56-9DAF0CABB8CC}" type="presParOf" srcId="{DA699868-17D4-466F-ACC9-52295963932E}" destId="{2410B7C2-EA36-4A6E-A7DC-4556707C960E}" srcOrd="1" destOrd="0" presId="urn:microsoft.com/office/officeart/2005/8/layout/default"/>
    <dgm:cxn modelId="{0C18334D-8BD8-4A1E-BD3F-C582BCA87B78}" type="presParOf" srcId="{DA699868-17D4-466F-ACC9-52295963932E}" destId="{B052D6FE-7CC4-4550-92DC-118641E1F6F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D1EEED-158D-4311-892D-659B698FE1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BE82ADD-5472-4537-88B8-51637AE96F3C}">
      <dgm:prSet/>
      <dgm:spPr/>
      <dgm:t>
        <a:bodyPr/>
        <a:lstStyle/>
        <a:p>
          <a:r>
            <a:rPr lang="en-US" b="1" dirty="0"/>
            <a:t>1</a:t>
          </a:r>
        </a:p>
      </dgm:t>
    </dgm:pt>
    <dgm:pt modelId="{319C2A3F-C91F-4B40-BD32-21D7F63E02A4}" type="parTrans" cxnId="{2F06F295-623B-47B9-B148-A4DB9A0B724F}">
      <dgm:prSet/>
      <dgm:spPr/>
      <dgm:t>
        <a:bodyPr/>
        <a:lstStyle/>
        <a:p>
          <a:endParaRPr lang="en-US"/>
        </a:p>
      </dgm:t>
    </dgm:pt>
    <dgm:pt modelId="{DD1FFFE4-8D57-4DDB-9F02-248D94642DFE}" type="sibTrans" cxnId="{2F06F295-623B-47B9-B148-A4DB9A0B724F}">
      <dgm:prSet/>
      <dgm:spPr/>
      <dgm:t>
        <a:bodyPr/>
        <a:lstStyle/>
        <a:p>
          <a:endParaRPr lang="en-US"/>
        </a:p>
      </dgm:t>
    </dgm:pt>
    <dgm:pt modelId="{D3938B34-722E-4A91-AB06-835DBE80D64F}">
      <dgm:prSet/>
      <dgm:spPr/>
      <dgm:t>
        <a:bodyPr/>
        <a:lstStyle/>
        <a:p>
          <a:r>
            <a:rPr lang="en-US" b="1" dirty="0"/>
            <a:t>2</a:t>
          </a:r>
        </a:p>
      </dgm:t>
    </dgm:pt>
    <dgm:pt modelId="{5C806FA6-C69E-4DE0-BD2B-5A122426AA23}" type="parTrans" cxnId="{F0A93F57-EF9A-4A6F-B6B2-C13F2C74A40F}">
      <dgm:prSet/>
      <dgm:spPr/>
      <dgm:t>
        <a:bodyPr/>
        <a:lstStyle/>
        <a:p>
          <a:endParaRPr lang="en-US"/>
        </a:p>
      </dgm:t>
    </dgm:pt>
    <dgm:pt modelId="{D9EBCA22-1DC0-4D56-8E0E-8E30E0D4592E}" type="sibTrans" cxnId="{F0A93F57-EF9A-4A6F-B6B2-C13F2C74A40F}">
      <dgm:prSet/>
      <dgm:spPr/>
      <dgm:t>
        <a:bodyPr/>
        <a:lstStyle/>
        <a:p>
          <a:endParaRPr lang="en-US"/>
        </a:p>
      </dgm:t>
    </dgm:pt>
    <dgm:pt modelId="{3B57F194-7888-4267-9C81-0D62750CB3B4}">
      <dgm:prSet/>
      <dgm:spPr/>
      <dgm:t>
        <a:bodyPr/>
        <a:lstStyle/>
        <a:p>
          <a:r>
            <a:rPr lang="en-US" b="1" dirty="0"/>
            <a:t>3</a:t>
          </a:r>
        </a:p>
      </dgm:t>
    </dgm:pt>
    <dgm:pt modelId="{C4BB1BBE-26CD-428F-99CA-EDA8528E8D58}" type="parTrans" cxnId="{A1A5A3ED-7473-49E0-93D5-AB93A6D9ADF9}">
      <dgm:prSet/>
      <dgm:spPr/>
      <dgm:t>
        <a:bodyPr/>
        <a:lstStyle/>
        <a:p>
          <a:endParaRPr lang="en-US"/>
        </a:p>
      </dgm:t>
    </dgm:pt>
    <dgm:pt modelId="{85599B81-9557-4126-83D6-62D9D6A89574}" type="sibTrans" cxnId="{A1A5A3ED-7473-49E0-93D5-AB93A6D9ADF9}">
      <dgm:prSet/>
      <dgm:spPr/>
      <dgm:t>
        <a:bodyPr/>
        <a:lstStyle/>
        <a:p>
          <a:endParaRPr lang="en-US"/>
        </a:p>
      </dgm:t>
    </dgm:pt>
    <dgm:pt modelId="{696F1099-A3D1-4411-BDAF-BF46FA72EFDA}">
      <dgm:prSet/>
      <dgm:spPr/>
      <dgm:t>
        <a:bodyPr/>
        <a:lstStyle/>
        <a:p>
          <a:r>
            <a:rPr lang="en-US" b="1" dirty="0"/>
            <a:t>4</a:t>
          </a:r>
        </a:p>
      </dgm:t>
    </dgm:pt>
    <dgm:pt modelId="{B19589C9-881E-42CA-ABD6-E743A57D525B}" type="parTrans" cxnId="{58278FB9-66D9-47AE-BA2C-3E0062D22E1B}">
      <dgm:prSet/>
      <dgm:spPr/>
      <dgm:t>
        <a:bodyPr/>
        <a:lstStyle/>
        <a:p>
          <a:endParaRPr lang="en-US"/>
        </a:p>
      </dgm:t>
    </dgm:pt>
    <dgm:pt modelId="{2E633A26-8F3E-4CC9-9F8A-2458C9730EE9}" type="sibTrans" cxnId="{58278FB9-66D9-47AE-BA2C-3E0062D22E1B}">
      <dgm:prSet/>
      <dgm:spPr/>
      <dgm:t>
        <a:bodyPr/>
        <a:lstStyle/>
        <a:p>
          <a:endParaRPr lang="en-US"/>
        </a:p>
      </dgm:t>
    </dgm:pt>
    <dgm:pt modelId="{056AC333-726A-4C5F-A8A6-2EB7FB3594BB}">
      <dgm:prSet/>
      <dgm:spPr/>
      <dgm:t>
        <a:bodyPr/>
        <a:lstStyle/>
        <a:p>
          <a:r>
            <a:rPr lang="en-US" b="1" dirty="0"/>
            <a:t>5</a:t>
          </a:r>
        </a:p>
      </dgm:t>
    </dgm:pt>
    <dgm:pt modelId="{215C1A89-2C72-4E6E-BB47-35BE3E9B11BA}" type="parTrans" cxnId="{67960C56-BABF-4C65-9EC5-7315C9DC85DA}">
      <dgm:prSet/>
      <dgm:spPr/>
      <dgm:t>
        <a:bodyPr/>
        <a:lstStyle/>
        <a:p>
          <a:endParaRPr lang="en-US"/>
        </a:p>
      </dgm:t>
    </dgm:pt>
    <dgm:pt modelId="{3379D9EC-1736-421F-8F21-4B3D5C8344C7}" type="sibTrans" cxnId="{67960C56-BABF-4C65-9EC5-7315C9DC85DA}">
      <dgm:prSet/>
      <dgm:spPr/>
      <dgm:t>
        <a:bodyPr/>
        <a:lstStyle/>
        <a:p>
          <a:endParaRPr lang="en-US"/>
        </a:p>
      </dgm:t>
    </dgm:pt>
    <dgm:pt modelId="{47ED3D71-5A23-46B7-8F38-8770D87D65D7}">
      <dgm:prSet/>
      <dgm:spPr/>
      <dgm:t>
        <a:bodyPr/>
        <a:lstStyle/>
        <a:p>
          <a:r>
            <a:rPr lang="en-US" b="1" dirty="0"/>
            <a:t>6</a:t>
          </a:r>
        </a:p>
      </dgm:t>
    </dgm:pt>
    <dgm:pt modelId="{13A30616-0957-4E2D-AC77-7AF2079400D7}" type="parTrans" cxnId="{3898FFB2-4746-471F-A923-48C5E6BD217E}">
      <dgm:prSet/>
      <dgm:spPr/>
      <dgm:t>
        <a:bodyPr/>
        <a:lstStyle/>
        <a:p>
          <a:endParaRPr lang="en-US"/>
        </a:p>
      </dgm:t>
    </dgm:pt>
    <dgm:pt modelId="{1C1D8956-CE48-405B-9270-607547674EB0}" type="sibTrans" cxnId="{3898FFB2-4746-471F-A923-48C5E6BD217E}">
      <dgm:prSet/>
      <dgm:spPr/>
      <dgm:t>
        <a:bodyPr/>
        <a:lstStyle/>
        <a:p>
          <a:endParaRPr lang="en-US"/>
        </a:p>
      </dgm:t>
    </dgm:pt>
    <dgm:pt modelId="{0EC7CCD0-CD49-429B-B407-A5FE6052BFF3}">
      <dgm:prSet/>
      <dgm:spPr/>
      <dgm:t>
        <a:bodyPr/>
        <a:lstStyle/>
        <a:p>
          <a:r>
            <a:rPr lang="en-US" dirty="0"/>
            <a:t>In violation of constitutional rights (e.g., procedural due process rights)</a:t>
          </a:r>
        </a:p>
      </dgm:t>
    </dgm:pt>
    <dgm:pt modelId="{165AC262-F816-410B-A6BB-DB47A7FE035E}" type="parTrans" cxnId="{6FC768C9-592F-4A8F-A82F-0ECAD47862EC}">
      <dgm:prSet/>
      <dgm:spPr/>
      <dgm:t>
        <a:bodyPr/>
        <a:lstStyle/>
        <a:p>
          <a:endParaRPr lang="en-US"/>
        </a:p>
      </dgm:t>
    </dgm:pt>
    <dgm:pt modelId="{8C4171E9-67C3-4364-9ACF-4FB4BCBC7F68}" type="sibTrans" cxnId="{6FC768C9-592F-4A8F-A82F-0ECAD47862EC}">
      <dgm:prSet/>
      <dgm:spPr/>
      <dgm:t>
        <a:bodyPr/>
        <a:lstStyle/>
        <a:p>
          <a:endParaRPr lang="en-US"/>
        </a:p>
      </dgm:t>
    </dgm:pt>
    <dgm:pt modelId="{318098F1-930F-4F68-B8E7-A00E096FB798}">
      <dgm:prSet/>
      <dgm:spPr/>
      <dgm:t>
        <a:bodyPr/>
        <a:lstStyle/>
        <a:p>
          <a:r>
            <a:rPr lang="en-US" dirty="0"/>
            <a:t>In excess of statutory authority of the local govt. (e.g., preemption) or authority of the board</a:t>
          </a:r>
        </a:p>
      </dgm:t>
    </dgm:pt>
    <dgm:pt modelId="{32C8AC3B-F31A-4EC7-A8F1-D77FB7C79C32}" type="parTrans" cxnId="{348F259B-E9E9-458F-BC88-2F5096E4DE06}">
      <dgm:prSet/>
      <dgm:spPr/>
      <dgm:t>
        <a:bodyPr/>
        <a:lstStyle/>
        <a:p>
          <a:endParaRPr lang="en-US"/>
        </a:p>
      </dgm:t>
    </dgm:pt>
    <dgm:pt modelId="{9AB3CBC1-8E49-4489-8ECC-8E8680E278E8}" type="sibTrans" cxnId="{348F259B-E9E9-458F-BC88-2F5096E4DE06}">
      <dgm:prSet/>
      <dgm:spPr/>
      <dgm:t>
        <a:bodyPr/>
        <a:lstStyle/>
        <a:p>
          <a:endParaRPr lang="en-US"/>
        </a:p>
      </dgm:t>
    </dgm:pt>
    <dgm:pt modelId="{45090880-BAF4-4E48-8B22-32246E8F6959}">
      <dgm:prSet/>
      <dgm:spPr/>
      <dgm:t>
        <a:bodyPr/>
        <a:lstStyle/>
        <a:p>
          <a:r>
            <a:rPr lang="en-US" dirty="0"/>
            <a:t>Inconsistent with applicable procedures specified by statute or ordinance</a:t>
          </a:r>
        </a:p>
      </dgm:t>
    </dgm:pt>
    <dgm:pt modelId="{C0D50E44-4ADA-43C6-BCF8-F0C88EB80EEF}" type="parTrans" cxnId="{E58871F6-D1B4-42BD-93CD-00019352443A}">
      <dgm:prSet/>
      <dgm:spPr/>
      <dgm:t>
        <a:bodyPr/>
        <a:lstStyle/>
        <a:p>
          <a:endParaRPr lang="en-US"/>
        </a:p>
      </dgm:t>
    </dgm:pt>
    <dgm:pt modelId="{9395896F-E171-43FC-B03A-3259F5BED2B3}" type="sibTrans" cxnId="{E58871F6-D1B4-42BD-93CD-00019352443A}">
      <dgm:prSet/>
      <dgm:spPr/>
      <dgm:t>
        <a:bodyPr/>
        <a:lstStyle/>
        <a:p>
          <a:endParaRPr lang="en-US"/>
        </a:p>
      </dgm:t>
    </dgm:pt>
    <dgm:pt modelId="{11A05197-B4F6-4448-A25C-1CF9BF797773}">
      <dgm:prSet/>
      <dgm:spPr/>
      <dgm:t>
        <a:bodyPr/>
        <a:lstStyle/>
        <a:p>
          <a:r>
            <a:rPr lang="en-US" dirty="0"/>
            <a:t>Affected by errors of law  </a:t>
          </a:r>
        </a:p>
      </dgm:t>
    </dgm:pt>
    <dgm:pt modelId="{3F415D69-741E-401D-98F8-6D89684D7B02}" type="parTrans" cxnId="{B11F8F3A-3B4E-4398-88B0-EF61F00B6536}">
      <dgm:prSet/>
      <dgm:spPr/>
      <dgm:t>
        <a:bodyPr/>
        <a:lstStyle/>
        <a:p>
          <a:endParaRPr lang="en-US"/>
        </a:p>
      </dgm:t>
    </dgm:pt>
    <dgm:pt modelId="{FA1A1D6B-0E87-4F16-9111-FCB85F81932E}" type="sibTrans" cxnId="{B11F8F3A-3B4E-4398-88B0-EF61F00B6536}">
      <dgm:prSet/>
      <dgm:spPr/>
      <dgm:t>
        <a:bodyPr/>
        <a:lstStyle/>
        <a:p>
          <a:endParaRPr lang="en-US"/>
        </a:p>
      </dgm:t>
    </dgm:pt>
    <dgm:pt modelId="{D2B879BE-DB5E-40DD-B991-258A8B7C7EF4}">
      <dgm:prSet/>
      <dgm:spPr/>
      <dgm:t>
        <a:bodyPr/>
        <a:lstStyle/>
        <a:p>
          <a:r>
            <a:rPr lang="en-US" dirty="0"/>
            <a:t>Unsupported by competent, material, and substantial evidence in view of the record</a:t>
          </a:r>
        </a:p>
      </dgm:t>
    </dgm:pt>
    <dgm:pt modelId="{A4213768-5F8B-4B4B-BD9D-65D80D8277D3}" type="parTrans" cxnId="{883AF773-FC07-4063-B03B-D0388ACC9830}">
      <dgm:prSet/>
      <dgm:spPr/>
      <dgm:t>
        <a:bodyPr/>
        <a:lstStyle/>
        <a:p>
          <a:endParaRPr lang="en-US"/>
        </a:p>
      </dgm:t>
    </dgm:pt>
    <dgm:pt modelId="{D9B2B73A-C4EF-4C9B-82ED-D33AF1DB5A5D}" type="sibTrans" cxnId="{883AF773-FC07-4063-B03B-D0388ACC9830}">
      <dgm:prSet/>
      <dgm:spPr/>
      <dgm:t>
        <a:bodyPr/>
        <a:lstStyle/>
        <a:p>
          <a:endParaRPr lang="en-US"/>
        </a:p>
      </dgm:t>
    </dgm:pt>
    <dgm:pt modelId="{A10B6EED-7E9C-4BF4-84E7-D87705DE3D8F}">
      <dgm:prSet/>
      <dgm:spPr/>
      <dgm:t>
        <a:bodyPr/>
        <a:lstStyle/>
        <a:p>
          <a:r>
            <a:rPr lang="en-US" dirty="0"/>
            <a:t>Arbitrary and capricious </a:t>
          </a:r>
        </a:p>
      </dgm:t>
    </dgm:pt>
    <dgm:pt modelId="{3DB93C60-7E87-4A6D-92D1-0E991E9CDB88}" type="parTrans" cxnId="{01685213-323B-44F8-96B6-6D2BBA84E259}">
      <dgm:prSet/>
      <dgm:spPr/>
      <dgm:t>
        <a:bodyPr/>
        <a:lstStyle/>
        <a:p>
          <a:endParaRPr lang="en-US"/>
        </a:p>
      </dgm:t>
    </dgm:pt>
    <dgm:pt modelId="{FC279B5D-D460-461C-B2C4-572231ADC7AA}" type="sibTrans" cxnId="{01685213-323B-44F8-96B6-6D2BBA84E259}">
      <dgm:prSet/>
      <dgm:spPr/>
      <dgm:t>
        <a:bodyPr/>
        <a:lstStyle/>
        <a:p>
          <a:endParaRPr lang="en-US"/>
        </a:p>
      </dgm:t>
    </dgm:pt>
    <dgm:pt modelId="{D555B3DD-019F-45ED-B0C9-6B6EF8B70E00}" type="pres">
      <dgm:prSet presAssocID="{C2D1EEED-158D-4311-892D-659B698FE17A}" presName="Name0" presStyleCnt="0">
        <dgm:presLayoutVars>
          <dgm:dir/>
          <dgm:animLvl val="lvl"/>
          <dgm:resizeHandles val="exact"/>
        </dgm:presLayoutVars>
      </dgm:prSet>
      <dgm:spPr/>
    </dgm:pt>
    <dgm:pt modelId="{B1CE6BD4-89CE-450D-9A89-F3239A95D597}" type="pres">
      <dgm:prSet presAssocID="{7BE82ADD-5472-4537-88B8-51637AE96F3C}" presName="composite" presStyleCnt="0"/>
      <dgm:spPr/>
    </dgm:pt>
    <dgm:pt modelId="{099D202D-5E4D-4CD5-9723-BA839C2E131E}" type="pres">
      <dgm:prSet presAssocID="{7BE82ADD-5472-4537-88B8-51637AE96F3C}" presName="parTx" presStyleLbl="alignNode1" presStyleIdx="0" presStyleCnt="6">
        <dgm:presLayoutVars>
          <dgm:chMax val="0"/>
          <dgm:chPref val="0"/>
          <dgm:bulletEnabled val="1"/>
        </dgm:presLayoutVars>
      </dgm:prSet>
      <dgm:spPr/>
    </dgm:pt>
    <dgm:pt modelId="{AC282521-C10B-4D5C-BA76-BBE7B29EE1CD}" type="pres">
      <dgm:prSet presAssocID="{7BE82ADD-5472-4537-88B8-51637AE96F3C}" presName="desTx" presStyleLbl="alignAccFollowNode1" presStyleIdx="0" presStyleCnt="6">
        <dgm:presLayoutVars>
          <dgm:bulletEnabled val="1"/>
        </dgm:presLayoutVars>
      </dgm:prSet>
      <dgm:spPr/>
    </dgm:pt>
    <dgm:pt modelId="{94C0DC31-601F-4972-9A9D-A59948FD71EC}" type="pres">
      <dgm:prSet presAssocID="{DD1FFFE4-8D57-4DDB-9F02-248D94642DFE}" presName="space" presStyleCnt="0"/>
      <dgm:spPr/>
    </dgm:pt>
    <dgm:pt modelId="{2864D826-323D-4E47-9998-744991314DF8}" type="pres">
      <dgm:prSet presAssocID="{D3938B34-722E-4A91-AB06-835DBE80D64F}" presName="composite" presStyleCnt="0"/>
      <dgm:spPr/>
    </dgm:pt>
    <dgm:pt modelId="{BCEE6111-2502-4670-8133-A991ED850BED}" type="pres">
      <dgm:prSet presAssocID="{D3938B34-722E-4A91-AB06-835DBE80D64F}" presName="parTx" presStyleLbl="alignNode1" presStyleIdx="1" presStyleCnt="6">
        <dgm:presLayoutVars>
          <dgm:chMax val="0"/>
          <dgm:chPref val="0"/>
          <dgm:bulletEnabled val="1"/>
        </dgm:presLayoutVars>
      </dgm:prSet>
      <dgm:spPr/>
    </dgm:pt>
    <dgm:pt modelId="{37FD801F-A191-412B-B8E4-948B69709179}" type="pres">
      <dgm:prSet presAssocID="{D3938B34-722E-4A91-AB06-835DBE80D64F}" presName="desTx" presStyleLbl="alignAccFollowNode1" presStyleIdx="1" presStyleCnt="6">
        <dgm:presLayoutVars>
          <dgm:bulletEnabled val="1"/>
        </dgm:presLayoutVars>
      </dgm:prSet>
      <dgm:spPr/>
    </dgm:pt>
    <dgm:pt modelId="{73889D18-3013-4C2C-B4A1-7A03256D5C29}" type="pres">
      <dgm:prSet presAssocID="{D9EBCA22-1DC0-4D56-8E0E-8E30E0D4592E}" presName="space" presStyleCnt="0"/>
      <dgm:spPr/>
    </dgm:pt>
    <dgm:pt modelId="{68B25A68-B121-41F5-A89B-4355E8F4B71E}" type="pres">
      <dgm:prSet presAssocID="{3B57F194-7888-4267-9C81-0D62750CB3B4}" presName="composite" presStyleCnt="0"/>
      <dgm:spPr/>
    </dgm:pt>
    <dgm:pt modelId="{401834DB-64D3-4968-B332-7862CA5648E3}" type="pres">
      <dgm:prSet presAssocID="{3B57F194-7888-4267-9C81-0D62750CB3B4}" presName="parTx" presStyleLbl="alignNode1" presStyleIdx="2" presStyleCnt="6">
        <dgm:presLayoutVars>
          <dgm:chMax val="0"/>
          <dgm:chPref val="0"/>
          <dgm:bulletEnabled val="1"/>
        </dgm:presLayoutVars>
      </dgm:prSet>
      <dgm:spPr/>
    </dgm:pt>
    <dgm:pt modelId="{B77E8F2F-7DC8-4A0C-B66F-67ADFE424F93}" type="pres">
      <dgm:prSet presAssocID="{3B57F194-7888-4267-9C81-0D62750CB3B4}" presName="desTx" presStyleLbl="alignAccFollowNode1" presStyleIdx="2" presStyleCnt="6">
        <dgm:presLayoutVars>
          <dgm:bulletEnabled val="1"/>
        </dgm:presLayoutVars>
      </dgm:prSet>
      <dgm:spPr/>
    </dgm:pt>
    <dgm:pt modelId="{708C0BC5-CEDD-44ED-869A-CE21B0306506}" type="pres">
      <dgm:prSet presAssocID="{85599B81-9557-4126-83D6-62D9D6A89574}" presName="space" presStyleCnt="0"/>
      <dgm:spPr/>
    </dgm:pt>
    <dgm:pt modelId="{F548E581-673D-489E-8559-BF523749B8CB}" type="pres">
      <dgm:prSet presAssocID="{696F1099-A3D1-4411-BDAF-BF46FA72EFDA}" presName="composite" presStyleCnt="0"/>
      <dgm:spPr/>
    </dgm:pt>
    <dgm:pt modelId="{938FF2A6-8FA0-4EA9-B307-958D6DC77F67}" type="pres">
      <dgm:prSet presAssocID="{696F1099-A3D1-4411-BDAF-BF46FA72EFDA}" presName="parTx" presStyleLbl="alignNode1" presStyleIdx="3" presStyleCnt="6">
        <dgm:presLayoutVars>
          <dgm:chMax val="0"/>
          <dgm:chPref val="0"/>
          <dgm:bulletEnabled val="1"/>
        </dgm:presLayoutVars>
      </dgm:prSet>
      <dgm:spPr/>
    </dgm:pt>
    <dgm:pt modelId="{3E3221BD-100C-440C-8B37-BF4C13B7483D}" type="pres">
      <dgm:prSet presAssocID="{696F1099-A3D1-4411-BDAF-BF46FA72EFDA}" presName="desTx" presStyleLbl="alignAccFollowNode1" presStyleIdx="3" presStyleCnt="6">
        <dgm:presLayoutVars>
          <dgm:bulletEnabled val="1"/>
        </dgm:presLayoutVars>
      </dgm:prSet>
      <dgm:spPr/>
    </dgm:pt>
    <dgm:pt modelId="{EC877745-78C2-4FB7-BDD1-35EA3B8C459F}" type="pres">
      <dgm:prSet presAssocID="{2E633A26-8F3E-4CC9-9F8A-2458C9730EE9}" presName="space" presStyleCnt="0"/>
      <dgm:spPr/>
    </dgm:pt>
    <dgm:pt modelId="{11BC516C-EE57-47B2-AC60-AEA2C65C4690}" type="pres">
      <dgm:prSet presAssocID="{056AC333-726A-4C5F-A8A6-2EB7FB3594BB}" presName="composite" presStyleCnt="0"/>
      <dgm:spPr/>
    </dgm:pt>
    <dgm:pt modelId="{ECF45048-CEA3-4F58-9A0D-2ECAB12E6EA0}" type="pres">
      <dgm:prSet presAssocID="{056AC333-726A-4C5F-A8A6-2EB7FB3594BB}" presName="parTx" presStyleLbl="alignNode1" presStyleIdx="4" presStyleCnt="6">
        <dgm:presLayoutVars>
          <dgm:chMax val="0"/>
          <dgm:chPref val="0"/>
          <dgm:bulletEnabled val="1"/>
        </dgm:presLayoutVars>
      </dgm:prSet>
      <dgm:spPr/>
    </dgm:pt>
    <dgm:pt modelId="{2FDC628B-ADB9-4DF3-910B-E28471D0B0AD}" type="pres">
      <dgm:prSet presAssocID="{056AC333-726A-4C5F-A8A6-2EB7FB3594BB}" presName="desTx" presStyleLbl="alignAccFollowNode1" presStyleIdx="4" presStyleCnt="6">
        <dgm:presLayoutVars>
          <dgm:bulletEnabled val="1"/>
        </dgm:presLayoutVars>
      </dgm:prSet>
      <dgm:spPr/>
    </dgm:pt>
    <dgm:pt modelId="{00BD6C13-C0E0-47CA-B97A-7BB3A2AD46EC}" type="pres">
      <dgm:prSet presAssocID="{3379D9EC-1736-421F-8F21-4B3D5C8344C7}" presName="space" presStyleCnt="0"/>
      <dgm:spPr/>
    </dgm:pt>
    <dgm:pt modelId="{1BD1F4EC-A7FE-49C4-BD52-C514C6F598A8}" type="pres">
      <dgm:prSet presAssocID="{47ED3D71-5A23-46B7-8F38-8770D87D65D7}" presName="composite" presStyleCnt="0"/>
      <dgm:spPr/>
    </dgm:pt>
    <dgm:pt modelId="{BC3857EC-4E4B-4645-8250-733CD4226D3A}" type="pres">
      <dgm:prSet presAssocID="{47ED3D71-5A23-46B7-8F38-8770D87D65D7}" presName="parTx" presStyleLbl="alignNode1" presStyleIdx="5" presStyleCnt="6">
        <dgm:presLayoutVars>
          <dgm:chMax val="0"/>
          <dgm:chPref val="0"/>
          <dgm:bulletEnabled val="1"/>
        </dgm:presLayoutVars>
      </dgm:prSet>
      <dgm:spPr/>
    </dgm:pt>
    <dgm:pt modelId="{FB01EC81-E837-420F-8DE7-A9AD6314E840}" type="pres">
      <dgm:prSet presAssocID="{47ED3D71-5A23-46B7-8F38-8770D87D65D7}" presName="desTx" presStyleLbl="alignAccFollowNode1" presStyleIdx="5" presStyleCnt="6">
        <dgm:presLayoutVars>
          <dgm:bulletEnabled val="1"/>
        </dgm:presLayoutVars>
      </dgm:prSet>
      <dgm:spPr/>
    </dgm:pt>
  </dgm:ptLst>
  <dgm:cxnLst>
    <dgm:cxn modelId="{968BED07-0275-4C16-AEE6-3C083048C305}" type="presOf" srcId="{D3938B34-722E-4A91-AB06-835DBE80D64F}" destId="{BCEE6111-2502-4670-8133-A991ED850BED}" srcOrd="0" destOrd="0" presId="urn:microsoft.com/office/officeart/2005/8/layout/hList1"/>
    <dgm:cxn modelId="{01685213-323B-44F8-96B6-6D2BBA84E259}" srcId="{47ED3D71-5A23-46B7-8F38-8770D87D65D7}" destId="{A10B6EED-7E9C-4BF4-84E7-D87705DE3D8F}" srcOrd="0" destOrd="0" parTransId="{3DB93C60-7E87-4A6D-92D1-0E991E9CDB88}" sibTransId="{FC279B5D-D460-461C-B2C4-572231ADC7AA}"/>
    <dgm:cxn modelId="{B11F8F3A-3B4E-4398-88B0-EF61F00B6536}" srcId="{696F1099-A3D1-4411-BDAF-BF46FA72EFDA}" destId="{11A05197-B4F6-4448-A25C-1CF9BF797773}" srcOrd="0" destOrd="0" parTransId="{3F415D69-741E-401D-98F8-6D89684D7B02}" sibTransId="{FA1A1D6B-0E87-4F16-9111-FCB85F81932E}"/>
    <dgm:cxn modelId="{711D8F41-DDE6-48F9-A3A9-4BD7E816A44B}" type="presOf" srcId="{11A05197-B4F6-4448-A25C-1CF9BF797773}" destId="{3E3221BD-100C-440C-8B37-BF4C13B7483D}" srcOrd="0" destOrd="0" presId="urn:microsoft.com/office/officeart/2005/8/layout/hList1"/>
    <dgm:cxn modelId="{1A24BD50-9E02-4F10-B076-4012C02E9B9D}" type="presOf" srcId="{C2D1EEED-158D-4311-892D-659B698FE17A}" destId="{D555B3DD-019F-45ED-B0C9-6B6EF8B70E00}" srcOrd="0" destOrd="0" presId="urn:microsoft.com/office/officeart/2005/8/layout/hList1"/>
    <dgm:cxn modelId="{883AF773-FC07-4063-B03B-D0388ACC9830}" srcId="{056AC333-726A-4C5F-A8A6-2EB7FB3594BB}" destId="{D2B879BE-DB5E-40DD-B991-258A8B7C7EF4}" srcOrd="0" destOrd="0" parTransId="{A4213768-5F8B-4B4B-BD9D-65D80D8277D3}" sibTransId="{D9B2B73A-C4EF-4C9B-82ED-D33AF1DB5A5D}"/>
    <dgm:cxn modelId="{67960C56-BABF-4C65-9EC5-7315C9DC85DA}" srcId="{C2D1EEED-158D-4311-892D-659B698FE17A}" destId="{056AC333-726A-4C5F-A8A6-2EB7FB3594BB}" srcOrd="4" destOrd="0" parTransId="{215C1A89-2C72-4E6E-BB47-35BE3E9B11BA}" sibTransId="{3379D9EC-1736-421F-8F21-4B3D5C8344C7}"/>
    <dgm:cxn modelId="{F0A93F57-EF9A-4A6F-B6B2-C13F2C74A40F}" srcId="{C2D1EEED-158D-4311-892D-659B698FE17A}" destId="{D3938B34-722E-4A91-AB06-835DBE80D64F}" srcOrd="1" destOrd="0" parTransId="{5C806FA6-C69E-4DE0-BD2B-5A122426AA23}" sibTransId="{D9EBCA22-1DC0-4D56-8E0E-8E30E0D4592E}"/>
    <dgm:cxn modelId="{4F896383-9337-4584-9E2A-C83912959E21}" type="presOf" srcId="{056AC333-726A-4C5F-A8A6-2EB7FB3594BB}" destId="{ECF45048-CEA3-4F58-9A0D-2ECAB12E6EA0}" srcOrd="0" destOrd="0" presId="urn:microsoft.com/office/officeart/2005/8/layout/hList1"/>
    <dgm:cxn modelId="{928C8A89-C3DF-4AE8-8988-7A587E86929A}" type="presOf" srcId="{7BE82ADD-5472-4537-88B8-51637AE96F3C}" destId="{099D202D-5E4D-4CD5-9723-BA839C2E131E}" srcOrd="0" destOrd="0" presId="urn:microsoft.com/office/officeart/2005/8/layout/hList1"/>
    <dgm:cxn modelId="{2F06F295-623B-47B9-B148-A4DB9A0B724F}" srcId="{C2D1EEED-158D-4311-892D-659B698FE17A}" destId="{7BE82ADD-5472-4537-88B8-51637AE96F3C}" srcOrd="0" destOrd="0" parTransId="{319C2A3F-C91F-4B40-BD32-21D7F63E02A4}" sibTransId="{DD1FFFE4-8D57-4DDB-9F02-248D94642DFE}"/>
    <dgm:cxn modelId="{C408E397-6E8C-461D-B4F0-D5CF586C342C}" type="presOf" srcId="{318098F1-930F-4F68-B8E7-A00E096FB798}" destId="{37FD801F-A191-412B-B8E4-948B69709179}" srcOrd="0" destOrd="0" presId="urn:microsoft.com/office/officeart/2005/8/layout/hList1"/>
    <dgm:cxn modelId="{4A1A4299-E6D2-4C2D-B04A-70A6DDB1ADC4}" type="presOf" srcId="{696F1099-A3D1-4411-BDAF-BF46FA72EFDA}" destId="{938FF2A6-8FA0-4EA9-B307-958D6DC77F67}" srcOrd="0" destOrd="0" presId="urn:microsoft.com/office/officeart/2005/8/layout/hList1"/>
    <dgm:cxn modelId="{348F259B-E9E9-458F-BC88-2F5096E4DE06}" srcId="{D3938B34-722E-4A91-AB06-835DBE80D64F}" destId="{318098F1-930F-4F68-B8E7-A00E096FB798}" srcOrd="0" destOrd="0" parTransId="{32C8AC3B-F31A-4EC7-A8F1-D77FB7C79C32}" sibTransId="{9AB3CBC1-8E49-4489-8ECC-8E8680E278E8}"/>
    <dgm:cxn modelId="{1D8860AE-4666-48C5-8775-85FCEF6A1292}" type="presOf" srcId="{0EC7CCD0-CD49-429B-B407-A5FE6052BFF3}" destId="{AC282521-C10B-4D5C-BA76-BBE7B29EE1CD}" srcOrd="0" destOrd="0" presId="urn:microsoft.com/office/officeart/2005/8/layout/hList1"/>
    <dgm:cxn modelId="{6CF369B2-28E8-491E-84D4-FB8A773D277A}" type="presOf" srcId="{3B57F194-7888-4267-9C81-0D62750CB3B4}" destId="{401834DB-64D3-4968-B332-7862CA5648E3}" srcOrd="0" destOrd="0" presId="urn:microsoft.com/office/officeart/2005/8/layout/hList1"/>
    <dgm:cxn modelId="{3898FFB2-4746-471F-A923-48C5E6BD217E}" srcId="{C2D1EEED-158D-4311-892D-659B698FE17A}" destId="{47ED3D71-5A23-46B7-8F38-8770D87D65D7}" srcOrd="5" destOrd="0" parTransId="{13A30616-0957-4E2D-AC77-7AF2079400D7}" sibTransId="{1C1D8956-CE48-405B-9270-607547674EB0}"/>
    <dgm:cxn modelId="{58278FB9-66D9-47AE-BA2C-3E0062D22E1B}" srcId="{C2D1EEED-158D-4311-892D-659B698FE17A}" destId="{696F1099-A3D1-4411-BDAF-BF46FA72EFDA}" srcOrd="3" destOrd="0" parTransId="{B19589C9-881E-42CA-ABD6-E743A57D525B}" sibTransId="{2E633A26-8F3E-4CC9-9F8A-2458C9730EE9}"/>
    <dgm:cxn modelId="{FCF2E2BB-A4AB-41EC-9D99-F85DF3B7F641}" type="presOf" srcId="{D2B879BE-DB5E-40DD-B991-258A8B7C7EF4}" destId="{2FDC628B-ADB9-4DF3-910B-E28471D0B0AD}" srcOrd="0" destOrd="0" presId="urn:microsoft.com/office/officeart/2005/8/layout/hList1"/>
    <dgm:cxn modelId="{6FC768C9-592F-4A8F-A82F-0ECAD47862EC}" srcId="{7BE82ADD-5472-4537-88B8-51637AE96F3C}" destId="{0EC7CCD0-CD49-429B-B407-A5FE6052BFF3}" srcOrd="0" destOrd="0" parTransId="{165AC262-F816-410B-A6BB-DB47A7FE035E}" sibTransId="{8C4171E9-67C3-4364-9ACF-4FB4BCBC7F68}"/>
    <dgm:cxn modelId="{688BA1C9-8D41-4FF9-94A4-03F49EC9CEC4}" type="presOf" srcId="{A10B6EED-7E9C-4BF4-84E7-D87705DE3D8F}" destId="{FB01EC81-E837-420F-8DE7-A9AD6314E840}" srcOrd="0" destOrd="0" presId="urn:microsoft.com/office/officeart/2005/8/layout/hList1"/>
    <dgm:cxn modelId="{DEE7DDE3-17AE-435A-AA66-ABAC6AE40312}" type="presOf" srcId="{47ED3D71-5A23-46B7-8F38-8770D87D65D7}" destId="{BC3857EC-4E4B-4645-8250-733CD4226D3A}" srcOrd="0" destOrd="0" presId="urn:microsoft.com/office/officeart/2005/8/layout/hList1"/>
    <dgm:cxn modelId="{A1A5A3ED-7473-49E0-93D5-AB93A6D9ADF9}" srcId="{C2D1EEED-158D-4311-892D-659B698FE17A}" destId="{3B57F194-7888-4267-9C81-0D62750CB3B4}" srcOrd="2" destOrd="0" parTransId="{C4BB1BBE-26CD-428F-99CA-EDA8528E8D58}" sibTransId="{85599B81-9557-4126-83D6-62D9D6A89574}"/>
    <dgm:cxn modelId="{6AE492F0-8C51-41C4-873F-484249CD506F}" type="presOf" srcId="{45090880-BAF4-4E48-8B22-32246E8F6959}" destId="{B77E8F2F-7DC8-4A0C-B66F-67ADFE424F93}" srcOrd="0" destOrd="0" presId="urn:microsoft.com/office/officeart/2005/8/layout/hList1"/>
    <dgm:cxn modelId="{E58871F6-D1B4-42BD-93CD-00019352443A}" srcId="{3B57F194-7888-4267-9C81-0D62750CB3B4}" destId="{45090880-BAF4-4E48-8B22-32246E8F6959}" srcOrd="0" destOrd="0" parTransId="{C0D50E44-4ADA-43C6-BCF8-F0C88EB80EEF}" sibTransId="{9395896F-E171-43FC-B03A-3259F5BED2B3}"/>
    <dgm:cxn modelId="{68AA7652-F848-4C2D-A41F-512F20BD95AE}" type="presParOf" srcId="{D555B3DD-019F-45ED-B0C9-6B6EF8B70E00}" destId="{B1CE6BD4-89CE-450D-9A89-F3239A95D597}" srcOrd="0" destOrd="0" presId="urn:microsoft.com/office/officeart/2005/8/layout/hList1"/>
    <dgm:cxn modelId="{83B01907-B4AA-44CF-BBE2-6FF1235D159C}" type="presParOf" srcId="{B1CE6BD4-89CE-450D-9A89-F3239A95D597}" destId="{099D202D-5E4D-4CD5-9723-BA839C2E131E}" srcOrd="0" destOrd="0" presId="urn:microsoft.com/office/officeart/2005/8/layout/hList1"/>
    <dgm:cxn modelId="{F5E6C0BE-F5B2-48D5-AED4-B919F95A77B8}" type="presParOf" srcId="{B1CE6BD4-89CE-450D-9A89-F3239A95D597}" destId="{AC282521-C10B-4D5C-BA76-BBE7B29EE1CD}" srcOrd="1" destOrd="0" presId="urn:microsoft.com/office/officeart/2005/8/layout/hList1"/>
    <dgm:cxn modelId="{C646E03B-854C-4419-B2C2-F6568C7E9B8F}" type="presParOf" srcId="{D555B3DD-019F-45ED-B0C9-6B6EF8B70E00}" destId="{94C0DC31-601F-4972-9A9D-A59948FD71EC}" srcOrd="1" destOrd="0" presId="urn:microsoft.com/office/officeart/2005/8/layout/hList1"/>
    <dgm:cxn modelId="{285544A1-C5CA-4FB7-8C83-D311CA92C575}" type="presParOf" srcId="{D555B3DD-019F-45ED-B0C9-6B6EF8B70E00}" destId="{2864D826-323D-4E47-9998-744991314DF8}" srcOrd="2" destOrd="0" presId="urn:microsoft.com/office/officeart/2005/8/layout/hList1"/>
    <dgm:cxn modelId="{0A35B497-BDF4-46FF-A22D-8348F039D05C}" type="presParOf" srcId="{2864D826-323D-4E47-9998-744991314DF8}" destId="{BCEE6111-2502-4670-8133-A991ED850BED}" srcOrd="0" destOrd="0" presId="urn:microsoft.com/office/officeart/2005/8/layout/hList1"/>
    <dgm:cxn modelId="{5FA99FE1-A32B-4094-B9E2-39936908485E}" type="presParOf" srcId="{2864D826-323D-4E47-9998-744991314DF8}" destId="{37FD801F-A191-412B-B8E4-948B69709179}" srcOrd="1" destOrd="0" presId="urn:microsoft.com/office/officeart/2005/8/layout/hList1"/>
    <dgm:cxn modelId="{0F81BE9B-FACE-4601-9D4D-8DDF92FC068F}" type="presParOf" srcId="{D555B3DD-019F-45ED-B0C9-6B6EF8B70E00}" destId="{73889D18-3013-4C2C-B4A1-7A03256D5C29}" srcOrd="3" destOrd="0" presId="urn:microsoft.com/office/officeart/2005/8/layout/hList1"/>
    <dgm:cxn modelId="{E9DC63F4-B033-4AED-B884-879AD061CE82}" type="presParOf" srcId="{D555B3DD-019F-45ED-B0C9-6B6EF8B70E00}" destId="{68B25A68-B121-41F5-A89B-4355E8F4B71E}" srcOrd="4" destOrd="0" presId="urn:microsoft.com/office/officeart/2005/8/layout/hList1"/>
    <dgm:cxn modelId="{DF2F25A8-01DF-4C9C-B206-E66C069E5BA6}" type="presParOf" srcId="{68B25A68-B121-41F5-A89B-4355E8F4B71E}" destId="{401834DB-64D3-4968-B332-7862CA5648E3}" srcOrd="0" destOrd="0" presId="urn:microsoft.com/office/officeart/2005/8/layout/hList1"/>
    <dgm:cxn modelId="{32141584-653A-4E92-9970-737D8FDEDF4A}" type="presParOf" srcId="{68B25A68-B121-41F5-A89B-4355E8F4B71E}" destId="{B77E8F2F-7DC8-4A0C-B66F-67ADFE424F93}" srcOrd="1" destOrd="0" presId="urn:microsoft.com/office/officeart/2005/8/layout/hList1"/>
    <dgm:cxn modelId="{A5BD69EF-DD1B-4A96-891F-8DE08EB5B67B}" type="presParOf" srcId="{D555B3DD-019F-45ED-B0C9-6B6EF8B70E00}" destId="{708C0BC5-CEDD-44ED-869A-CE21B0306506}" srcOrd="5" destOrd="0" presId="urn:microsoft.com/office/officeart/2005/8/layout/hList1"/>
    <dgm:cxn modelId="{4C224CF5-13CE-430B-BECF-52F5C16AD2A1}" type="presParOf" srcId="{D555B3DD-019F-45ED-B0C9-6B6EF8B70E00}" destId="{F548E581-673D-489E-8559-BF523749B8CB}" srcOrd="6" destOrd="0" presId="urn:microsoft.com/office/officeart/2005/8/layout/hList1"/>
    <dgm:cxn modelId="{4040A550-87B7-409C-A5ED-89A4990ED6E6}" type="presParOf" srcId="{F548E581-673D-489E-8559-BF523749B8CB}" destId="{938FF2A6-8FA0-4EA9-B307-958D6DC77F67}" srcOrd="0" destOrd="0" presId="urn:microsoft.com/office/officeart/2005/8/layout/hList1"/>
    <dgm:cxn modelId="{86B6EB8B-3788-4FE2-B61C-BFAB7161A7B2}" type="presParOf" srcId="{F548E581-673D-489E-8559-BF523749B8CB}" destId="{3E3221BD-100C-440C-8B37-BF4C13B7483D}" srcOrd="1" destOrd="0" presId="urn:microsoft.com/office/officeart/2005/8/layout/hList1"/>
    <dgm:cxn modelId="{529B45B5-3DB8-49A2-9FAC-61D01C022077}" type="presParOf" srcId="{D555B3DD-019F-45ED-B0C9-6B6EF8B70E00}" destId="{EC877745-78C2-4FB7-BDD1-35EA3B8C459F}" srcOrd="7" destOrd="0" presId="urn:microsoft.com/office/officeart/2005/8/layout/hList1"/>
    <dgm:cxn modelId="{B968D2AA-FF29-40A4-96D3-B1B54DD21A50}" type="presParOf" srcId="{D555B3DD-019F-45ED-B0C9-6B6EF8B70E00}" destId="{11BC516C-EE57-47B2-AC60-AEA2C65C4690}" srcOrd="8" destOrd="0" presId="urn:microsoft.com/office/officeart/2005/8/layout/hList1"/>
    <dgm:cxn modelId="{EAA27C4E-9A97-424C-9944-F9EADF7C28E7}" type="presParOf" srcId="{11BC516C-EE57-47B2-AC60-AEA2C65C4690}" destId="{ECF45048-CEA3-4F58-9A0D-2ECAB12E6EA0}" srcOrd="0" destOrd="0" presId="urn:microsoft.com/office/officeart/2005/8/layout/hList1"/>
    <dgm:cxn modelId="{DD95BCD1-B3EF-4CE4-964F-665DF22D6193}" type="presParOf" srcId="{11BC516C-EE57-47B2-AC60-AEA2C65C4690}" destId="{2FDC628B-ADB9-4DF3-910B-E28471D0B0AD}" srcOrd="1" destOrd="0" presId="urn:microsoft.com/office/officeart/2005/8/layout/hList1"/>
    <dgm:cxn modelId="{EA8D9BD2-524B-42A0-9F57-1C61DF286A64}" type="presParOf" srcId="{D555B3DD-019F-45ED-B0C9-6B6EF8B70E00}" destId="{00BD6C13-C0E0-47CA-B97A-7BB3A2AD46EC}" srcOrd="9" destOrd="0" presId="urn:microsoft.com/office/officeart/2005/8/layout/hList1"/>
    <dgm:cxn modelId="{DFC197EC-0E9A-47FC-9826-AFB41C24223C}" type="presParOf" srcId="{D555B3DD-019F-45ED-B0C9-6B6EF8B70E00}" destId="{1BD1F4EC-A7FE-49C4-BD52-C514C6F598A8}" srcOrd="10" destOrd="0" presId="urn:microsoft.com/office/officeart/2005/8/layout/hList1"/>
    <dgm:cxn modelId="{09377661-8043-43E6-AB0C-81C7DE0036B0}" type="presParOf" srcId="{1BD1F4EC-A7FE-49C4-BD52-C514C6F598A8}" destId="{BC3857EC-4E4B-4645-8250-733CD4226D3A}" srcOrd="0" destOrd="0" presId="urn:microsoft.com/office/officeart/2005/8/layout/hList1"/>
    <dgm:cxn modelId="{9D914693-B7B5-4FF8-8CA5-3E1BFF086160}" type="presParOf" srcId="{1BD1F4EC-A7FE-49C4-BD52-C514C6F598A8}" destId="{FB01EC81-E837-420F-8DE7-A9AD6314E8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02944AC-2BBE-4DFB-8811-A81FEBE1214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204A7E87-0838-474C-AE86-CAE92FE33EF5}">
      <dgm:prSet/>
      <dgm:spPr/>
      <dgm:t>
        <a:bodyPr/>
        <a:lstStyle/>
        <a:p>
          <a:r>
            <a:rPr lang="en-US" dirty="0"/>
            <a:t>The superior court considers the matter anew, as if not considered by the board. The Court is not bound by the board’s decision and may freely substitute its judgment. </a:t>
          </a:r>
        </a:p>
      </dgm:t>
    </dgm:pt>
    <dgm:pt modelId="{F8BB9060-50E6-4CCF-AB96-C8BBD88E7FE5}" type="parTrans" cxnId="{1666C494-13FB-4BB0-896F-88F569D15A6A}">
      <dgm:prSet/>
      <dgm:spPr/>
      <dgm:t>
        <a:bodyPr/>
        <a:lstStyle/>
        <a:p>
          <a:endParaRPr lang="en-US"/>
        </a:p>
      </dgm:t>
    </dgm:pt>
    <dgm:pt modelId="{9FE17310-1C06-44DC-9CA8-00279A43EF5B}" type="sibTrans" cxnId="{1666C494-13FB-4BB0-896F-88F569D15A6A}">
      <dgm:prSet/>
      <dgm:spPr/>
      <dgm:t>
        <a:bodyPr/>
        <a:lstStyle/>
        <a:p>
          <a:endParaRPr lang="en-US"/>
        </a:p>
      </dgm:t>
    </dgm:pt>
    <dgm:pt modelId="{598D235A-0F71-4845-B65C-D352A41121E7}">
      <dgm:prSet/>
      <dgm:spPr/>
      <dgm:t>
        <a:bodyPr/>
        <a:lstStyle/>
        <a:p>
          <a:r>
            <a:rPr lang="en-US" dirty="0"/>
            <a:t>Whether the record contains competent, material, and substantial evidence is a conclusion of law reviewable </a:t>
          </a:r>
          <a:r>
            <a:rPr lang="en-US"/>
            <a:t>de novo</a:t>
          </a:r>
          <a:endParaRPr lang="en-US" dirty="0"/>
        </a:p>
      </dgm:t>
    </dgm:pt>
    <dgm:pt modelId="{8010029C-F6BD-40CD-B88B-E4B27D4BFB6E}" type="parTrans" cxnId="{370CA846-4C02-4DB1-B04A-7B92CC275746}">
      <dgm:prSet/>
      <dgm:spPr/>
      <dgm:t>
        <a:bodyPr/>
        <a:lstStyle/>
        <a:p>
          <a:endParaRPr lang="en-US"/>
        </a:p>
      </dgm:t>
    </dgm:pt>
    <dgm:pt modelId="{C9A64230-FBD2-4C78-A1EF-D616CEEB5AEF}" type="sibTrans" cxnId="{370CA846-4C02-4DB1-B04A-7B92CC275746}">
      <dgm:prSet/>
      <dgm:spPr/>
      <dgm:t>
        <a:bodyPr/>
        <a:lstStyle/>
        <a:p>
          <a:endParaRPr lang="en-US"/>
        </a:p>
      </dgm:t>
    </dgm:pt>
    <dgm:pt modelId="{7359C382-B741-499C-9A9F-9C9659BA186C}" type="pres">
      <dgm:prSet presAssocID="{A02944AC-2BBE-4DFB-8811-A81FEBE1214C}" presName="Name0" presStyleCnt="0">
        <dgm:presLayoutVars>
          <dgm:dir/>
          <dgm:resizeHandles val="exact"/>
        </dgm:presLayoutVars>
      </dgm:prSet>
      <dgm:spPr/>
    </dgm:pt>
    <dgm:pt modelId="{CE531BA6-8877-4218-940F-FA934956C4FA}" type="pres">
      <dgm:prSet presAssocID="{204A7E87-0838-474C-AE86-CAE92FE33EF5}" presName="node" presStyleLbl="node1" presStyleIdx="0" presStyleCnt="2">
        <dgm:presLayoutVars>
          <dgm:bulletEnabled val="1"/>
        </dgm:presLayoutVars>
      </dgm:prSet>
      <dgm:spPr/>
    </dgm:pt>
    <dgm:pt modelId="{D021B233-71CD-4E59-BCD4-B3BB2E740500}" type="pres">
      <dgm:prSet presAssocID="{9FE17310-1C06-44DC-9CA8-00279A43EF5B}" presName="sibTrans" presStyleCnt="0"/>
      <dgm:spPr/>
    </dgm:pt>
    <dgm:pt modelId="{953B32DE-7704-4C4C-B336-659E94BA5C30}" type="pres">
      <dgm:prSet presAssocID="{598D235A-0F71-4845-B65C-D352A41121E7}" presName="node" presStyleLbl="node1" presStyleIdx="1" presStyleCnt="2">
        <dgm:presLayoutVars>
          <dgm:bulletEnabled val="1"/>
        </dgm:presLayoutVars>
      </dgm:prSet>
      <dgm:spPr/>
    </dgm:pt>
  </dgm:ptLst>
  <dgm:cxnLst>
    <dgm:cxn modelId="{984D9902-F597-45F0-9268-48252AFD0CF0}" type="presOf" srcId="{204A7E87-0838-474C-AE86-CAE92FE33EF5}" destId="{CE531BA6-8877-4218-940F-FA934956C4FA}" srcOrd="0" destOrd="0" presId="urn:microsoft.com/office/officeart/2005/8/layout/hList6"/>
    <dgm:cxn modelId="{71110118-D94B-4118-B147-7B9D24E4357E}" type="presOf" srcId="{A02944AC-2BBE-4DFB-8811-A81FEBE1214C}" destId="{7359C382-B741-499C-9A9F-9C9659BA186C}" srcOrd="0" destOrd="0" presId="urn:microsoft.com/office/officeart/2005/8/layout/hList6"/>
    <dgm:cxn modelId="{370CA846-4C02-4DB1-B04A-7B92CC275746}" srcId="{A02944AC-2BBE-4DFB-8811-A81FEBE1214C}" destId="{598D235A-0F71-4845-B65C-D352A41121E7}" srcOrd="1" destOrd="0" parTransId="{8010029C-F6BD-40CD-B88B-E4B27D4BFB6E}" sibTransId="{C9A64230-FBD2-4C78-A1EF-D616CEEB5AEF}"/>
    <dgm:cxn modelId="{1666C494-13FB-4BB0-896F-88F569D15A6A}" srcId="{A02944AC-2BBE-4DFB-8811-A81FEBE1214C}" destId="{204A7E87-0838-474C-AE86-CAE92FE33EF5}" srcOrd="0" destOrd="0" parTransId="{F8BB9060-50E6-4CCF-AB96-C8BBD88E7FE5}" sibTransId="{9FE17310-1C06-44DC-9CA8-00279A43EF5B}"/>
    <dgm:cxn modelId="{162A3AF7-6808-4CAB-90DA-A5396B2190E5}" type="presOf" srcId="{598D235A-0F71-4845-B65C-D352A41121E7}" destId="{953B32DE-7704-4C4C-B336-659E94BA5C30}" srcOrd="0" destOrd="0" presId="urn:microsoft.com/office/officeart/2005/8/layout/hList6"/>
    <dgm:cxn modelId="{936DC0E2-A9E2-4BA8-BF39-6527519D8DEF}" type="presParOf" srcId="{7359C382-B741-499C-9A9F-9C9659BA186C}" destId="{CE531BA6-8877-4218-940F-FA934956C4FA}" srcOrd="0" destOrd="0" presId="urn:microsoft.com/office/officeart/2005/8/layout/hList6"/>
    <dgm:cxn modelId="{61D38ED8-DFF8-4D30-BA76-25FED3D136F8}" type="presParOf" srcId="{7359C382-B741-499C-9A9F-9C9659BA186C}" destId="{D021B233-71CD-4E59-BCD4-B3BB2E740500}" srcOrd="1" destOrd="0" presId="urn:microsoft.com/office/officeart/2005/8/layout/hList6"/>
    <dgm:cxn modelId="{7FEC48E9-C520-4183-9CD3-7B5D3679675D}" type="presParOf" srcId="{7359C382-B741-499C-9A9F-9C9659BA186C}" destId="{953B32DE-7704-4C4C-B336-659E94BA5C30}"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176E7C4-A255-4402-86B3-98ABC9D260A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07029E6-865E-4F30-9E77-D1026A500814}">
      <dgm:prSet/>
      <dgm:spPr/>
      <dgm:t>
        <a:bodyPr/>
        <a:lstStyle/>
        <a:p>
          <a:r>
            <a:rPr lang="en-US" dirty="0"/>
            <a:t>The board’s findings of fact are binding on the superior court if they are supported by competent, material, and substantial evidence. </a:t>
          </a:r>
        </a:p>
      </dgm:t>
    </dgm:pt>
    <dgm:pt modelId="{3EF43C0C-424B-4C74-85E6-39297A4FAF3F}" type="parTrans" cxnId="{86825D27-5077-42F9-A0A5-3E4ADC084FBD}">
      <dgm:prSet/>
      <dgm:spPr/>
      <dgm:t>
        <a:bodyPr/>
        <a:lstStyle/>
        <a:p>
          <a:endParaRPr lang="en-US"/>
        </a:p>
      </dgm:t>
    </dgm:pt>
    <dgm:pt modelId="{5CA8B701-DC4C-4026-9F69-AD28F0952AC4}" type="sibTrans" cxnId="{86825D27-5077-42F9-A0A5-3E4ADC084FBD}">
      <dgm:prSet/>
      <dgm:spPr/>
      <dgm:t>
        <a:bodyPr/>
        <a:lstStyle/>
        <a:p>
          <a:endParaRPr lang="en-US"/>
        </a:p>
      </dgm:t>
    </dgm:pt>
    <dgm:pt modelId="{4B8CA4BA-D1AE-4BA4-808A-FD38E0C1DEC7}">
      <dgm:prSet/>
      <dgm:spPr/>
      <dgm:t>
        <a:bodyPr/>
        <a:lstStyle/>
        <a:p>
          <a:r>
            <a:rPr lang="en-US" dirty="0"/>
            <a:t>The superior court weighs the evidence that was before the board and makes determinations of credibility. </a:t>
          </a:r>
        </a:p>
      </dgm:t>
    </dgm:pt>
    <dgm:pt modelId="{064D42E0-BD25-42D2-AFE6-E5D617D8CF1F}" type="parTrans" cxnId="{4FD91C76-1F4F-4F8A-8410-3A4D7040C2AF}">
      <dgm:prSet/>
      <dgm:spPr/>
      <dgm:t>
        <a:bodyPr/>
        <a:lstStyle/>
        <a:p>
          <a:endParaRPr lang="en-US"/>
        </a:p>
      </dgm:t>
    </dgm:pt>
    <dgm:pt modelId="{426C01AF-804C-4CF2-9A4B-D65F08933DF0}" type="sibTrans" cxnId="{4FD91C76-1F4F-4F8A-8410-3A4D7040C2AF}">
      <dgm:prSet/>
      <dgm:spPr/>
      <dgm:t>
        <a:bodyPr/>
        <a:lstStyle/>
        <a:p>
          <a:endParaRPr lang="en-US"/>
        </a:p>
      </dgm:t>
    </dgm:pt>
    <dgm:pt modelId="{29A44C50-FBF7-4846-A811-E9CAD74C2C4B}" type="pres">
      <dgm:prSet presAssocID="{A176E7C4-A255-4402-86B3-98ABC9D260A4}" presName="Name0" presStyleCnt="0">
        <dgm:presLayoutVars>
          <dgm:dir/>
          <dgm:resizeHandles val="exact"/>
        </dgm:presLayoutVars>
      </dgm:prSet>
      <dgm:spPr/>
    </dgm:pt>
    <dgm:pt modelId="{1387254A-708E-4F12-BB86-BF7A8807E3B3}" type="pres">
      <dgm:prSet presAssocID="{407029E6-865E-4F30-9E77-D1026A500814}" presName="node" presStyleLbl="node1" presStyleIdx="0" presStyleCnt="2">
        <dgm:presLayoutVars>
          <dgm:bulletEnabled val="1"/>
        </dgm:presLayoutVars>
      </dgm:prSet>
      <dgm:spPr/>
    </dgm:pt>
    <dgm:pt modelId="{14C8ABB0-1DBE-42B4-AE55-A7B278D4DBE8}" type="pres">
      <dgm:prSet presAssocID="{5CA8B701-DC4C-4026-9F69-AD28F0952AC4}" presName="sibTrans" presStyleCnt="0"/>
      <dgm:spPr/>
    </dgm:pt>
    <dgm:pt modelId="{3B97B9BD-B1CC-45C0-BC5B-B34734554A49}" type="pres">
      <dgm:prSet presAssocID="{4B8CA4BA-D1AE-4BA4-808A-FD38E0C1DEC7}" presName="node" presStyleLbl="node1" presStyleIdx="1" presStyleCnt="2">
        <dgm:presLayoutVars>
          <dgm:bulletEnabled val="1"/>
        </dgm:presLayoutVars>
      </dgm:prSet>
      <dgm:spPr/>
    </dgm:pt>
  </dgm:ptLst>
  <dgm:cxnLst>
    <dgm:cxn modelId="{86825D27-5077-42F9-A0A5-3E4ADC084FBD}" srcId="{A176E7C4-A255-4402-86B3-98ABC9D260A4}" destId="{407029E6-865E-4F30-9E77-D1026A500814}" srcOrd="0" destOrd="0" parTransId="{3EF43C0C-424B-4C74-85E6-39297A4FAF3F}" sibTransId="{5CA8B701-DC4C-4026-9F69-AD28F0952AC4}"/>
    <dgm:cxn modelId="{B80B0A65-89B7-4DB5-850A-3028A6D723D8}" type="presOf" srcId="{4B8CA4BA-D1AE-4BA4-808A-FD38E0C1DEC7}" destId="{3B97B9BD-B1CC-45C0-BC5B-B34734554A49}" srcOrd="0" destOrd="0" presId="urn:microsoft.com/office/officeart/2005/8/layout/hList6"/>
    <dgm:cxn modelId="{4FD91C76-1F4F-4F8A-8410-3A4D7040C2AF}" srcId="{A176E7C4-A255-4402-86B3-98ABC9D260A4}" destId="{4B8CA4BA-D1AE-4BA4-808A-FD38E0C1DEC7}" srcOrd="1" destOrd="0" parTransId="{064D42E0-BD25-42D2-AFE6-E5D617D8CF1F}" sibTransId="{426C01AF-804C-4CF2-9A4B-D65F08933DF0}"/>
    <dgm:cxn modelId="{C4223180-713D-46D2-BBF2-6A5584BFD8DD}" type="presOf" srcId="{407029E6-865E-4F30-9E77-D1026A500814}" destId="{1387254A-708E-4F12-BB86-BF7A8807E3B3}" srcOrd="0" destOrd="0" presId="urn:microsoft.com/office/officeart/2005/8/layout/hList6"/>
    <dgm:cxn modelId="{ED2574D2-C6B5-41E6-8081-7DDAD2BEAA50}" type="presOf" srcId="{A176E7C4-A255-4402-86B3-98ABC9D260A4}" destId="{29A44C50-FBF7-4846-A811-E9CAD74C2C4B}" srcOrd="0" destOrd="0" presId="urn:microsoft.com/office/officeart/2005/8/layout/hList6"/>
    <dgm:cxn modelId="{38F494B4-883F-463E-8509-20F76D5E284A}" type="presParOf" srcId="{29A44C50-FBF7-4846-A811-E9CAD74C2C4B}" destId="{1387254A-708E-4F12-BB86-BF7A8807E3B3}" srcOrd="0" destOrd="0" presId="urn:microsoft.com/office/officeart/2005/8/layout/hList6"/>
    <dgm:cxn modelId="{31B0E28B-D4F3-49DC-9C89-71C3796E9B95}" type="presParOf" srcId="{29A44C50-FBF7-4846-A811-E9CAD74C2C4B}" destId="{14C8ABB0-1DBE-42B4-AE55-A7B278D4DBE8}" srcOrd="1" destOrd="0" presId="urn:microsoft.com/office/officeart/2005/8/layout/hList6"/>
    <dgm:cxn modelId="{C420DDAC-3E11-43E8-A631-F4A9168669DF}" type="presParOf" srcId="{29A44C50-FBF7-4846-A811-E9CAD74C2C4B}" destId="{3B97B9BD-B1CC-45C0-BC5B-B34734554A49}"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B381ACA-A792-4353-8C3C-A060F90699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B4D2F32-2A6D-43D7-A4EF-CE6A00B05F22}">
      <dgm:prSet/>
      <dgm:spPr/>
      <dgm:t>
        <a:bodyPr/>
        <a:lstStyle/>
        <a:p>
          <a:r>
            <a:rPr lang="en-US" b="1" dirty="0"/>
            <a:t>Material</a:t>
          </a:r>
          <a:endParaRPr lang="en-US" dirty="0"/>
        </a:p>
      </dgm:t>
    </dgm:pt>
    <dgm:pt modelId="{5221C54D-CCBA-4260-9CD6-36FCB822D5A8}" type="parTrans" cxnId="{0BEDAD48-357E-40CD-A7F8-6F83CBC0B14C}">
      <dgm:prSet/>
      <dgm:spPr/>
      <dgm:t>
        <a:bodyPr/>
        <a:lstStyle/>
        <a:p>
          <a:endParaRPr lang="en-US"/>
        </a:p>
      </dgm:t>
    </dgm:pt>
    <dgm:pt modelId="{CEED3999-E5AB-4514-B25D-67E502F7FA39}" type="sibTrans" cxnId="{0BEDAD48-357E-40CD-A7F8-6F83CBC0B14C}">
      <dgm:prSet/>
      <dgm:spPr/>
      <dgm:t>
        <a:bodyPr/>
        <a:lstStyle/>
        <a:p>
          <a:endParaRPr lang="en-US"/>
        </a:p>
      </dgm:t>
    </dgm:pt>
    <dgm:pt modelId="{9F9FFEF1-86CD-4734-8287-9C338ACFBEA4}">
      <dgm:prSet/>
      <dgm:spPr/>
      <dgm:t>
        <a:bodyPr/>
        <a:lstStyle/>
        <a:p>
          <a:r>
            <a:rPr lang="en-US" b="1" dirty="0"/>
            <a:t>Substantial</a:t>
          </a:r>
          <a:endParaRPr lang="en-US" dirty="0"/>
        </a:p>
      </dgm:t>
    </dgm:pt>
    <dgm:pt modelId="{F7EE3AE4-6EC5-4D94-8A45-BB9660E3D058}" type="parTrans" cxnId="{F7ED6F9D-6A08-4CC6-8B88-48506BF2BBA4}">
      <dgm:prSet/>
      <dgm:spPr/>
      <dgm:t>
        <a:bodyPr/>
        <a:lstStyle/>
        <a:p>
          <a:endParaRPr lang="en-US"/>
        </a:p>
      </dgm:t>
    </dgm:pt>
    <dgm:pt modelId="{DD36BC8D-4765-4281-AAE1-0E9ABD17B595}" type="sibTrans" cxnId="{F7ED6F9D-6A08-4CC6-8B88-48506BF2BBA4}">
      <dgm:prSet/>
      <dgm:spPr/>
      <dgm:t>
        <a:bodyPr/>
        <a:lstStyle/>
        <a:p>
          <a:endParaRPr lang="en-US"/>
        </a:p>
      </dgm:t>
    </dgm:pt>
    <dgm:pt modelId="{316A822B-4D13-4DAE-990F-A6B977DF620A}">
      <dgm:prSet/>
      <dgm:spPr/>
      <dgm:t>
        <a:bodyPr/>
        <a:lstStyle/>
        <a:p>
          <a:r>
            <a:rPr lang="en-US" b="1" dirty="0"/>
            <a:t>Competent</a:t>
          </a:r>
          <a:endParaRPr lang="en-US" dirty="0"/>
        </a:p>
      </dgm:t>
    </dgm:pt>
    <dgm:pt modelId="{B078311B-6E4F-42FE-83F1-F67F6103330F}" type="parTrans" cxnId="{F72E670A-9EBF-4A46-8BAE-F9A81E767B89}">
      <dgm:prSet/>
      <dgm:spPr/>
      <dgm:t>
        <a:bodyPr/>
        <a:lstStyle/>
        <a:p>
          <a:endParaRPr lang="en-US"/>
        </a:p>
      </dgm:t>
    </dgm:pt>
    <dgm:pt modelId="{65A4D561-30F3-4396-B19F-8018AB453CC9}" type="sibTrans" cxnId="{F72E670A-9EBF-4A46-8BAE-F9A81E767B89}">
      <dgm:prSet/>
      <dgm:spPr/>
      <dgm:t>
        <a:bodyPr/>
        <a:lstStyle/>
        <a:p>
          <a:endParaRPr lang="en-US"/>
        </a:p>
      </dgm:t>
    </dgm:pt>
    <dgm:pt modelId="{A9701232-F334-49B8-BE00-644BD5027E22}">
      <dgm:prSet/>
      <dgm:spPr/>
      <dgm:t>
        <a:bodyPr/>
        <a:lstStyle/>
        <a:p>
          <a:r>
            <a:rPr lang="en-US" dirty="0"/>
            <a:t>Having some logical connection with the consequential facts </a:t>
          </a:r>
        </a:p>
      </dgm:t>
    </dgm:pt>
    <dgm:pt modelId="{332FDF30-EF69-4FA7-8313-429391D3E92C}" type="parTrans" cxnId="{D3E5905F-F4C6-47F6-877C-F1254B294B7F}">
      <dgm:prSet/>
      <dgm:spPr/>
      <dgm:t>
        <a:bodyPr/>
        <a:lstStyle/>
        <a:p>
          <a:endParaRPr lang="en-US"/>
        </a:p>
      </dgm:t>
    </dgm:pt>
    <dgm:pt modelId="{A9C1E0A5-4E10-44ED-B880-12F5ECA798BD}" type="sibTrans" cxnId="{D3E5905F-F4C6-47F6-877C-F1254B294B7F}">
      <dgm:prSet/>
      <dgm:spPr/>
      <dgm:t>
        <a:bodyPr/>
        <a:lstStyle/>
        <a:p>
          <a:endParaRPr lang="en-US"/>
        </a:p>
      </dgm:t>
    </dgm:pt>
    <dgm:pt modelId="{10C1E83F-E68C-486C-9703-3C627595A363}">
      <dgm:prSet/>
      <dgm:spPr/>
      <dgm:t>
        <a:bodyPr/>
        <a:lstStyle/>
        <a:p>
          <a:r>
            <a:rPr lang="en-US" dirty="0"/>
            <a:t>What a reasonable mind would regard as sufficiently supporting a specific result </a:t>
          </a:r>
        </a:p>
      </dgm:t>
    </dgm:pt>
    <dgm:pt modelId="{D8A6FCC1-E4B6-419A-B382-B812860B0890}" type="parTrans" cxnId="{35C830E8-5E72-491A-8C7A-A42AB5A60A68}">
      <dgm:prSet/>
      <dgm:spPr/>
      <dgm:t>
        <a:bodyPr/>
        <a:lstStyle/>
        <a:p>
          <a:endParaRPr lang="en-US"/>
        </a:p>
      </dgm:t>
    </dgm:pt>
    <dgm:pt modelId="{90344936-FCB8-4FD6-94EA-BF744A12CA26}" type="sibTrans" cxnId="{35C830E8-5E72-491A-8C7A-A42AB5A60A68}">
      <dgm:prSet/>
      <dgm:spPr/>
      <dgm:t>
        <a:bodyPr/>
        <a:lstStyle/>
        <a:p>
          <a:endParaRPr lang="en-US"/>
        </a:p>
      </dgm:t>
    </dgm:pt>
    <dgm:pt modelId="{2CAB0F67-0496-4259-8885-0AFA254E161A}">
      <dgm:prSet/>
      <dgm:spPr/>
      <dgm:t>
        <a:bodyPr/>
        <a:lstStyle/>
        <a:p>
          <a:r>
            <a:rPr lang="en-US" dirty="0"/>
            <a:t>Legally admissible (e.g., not hearsay) </a:t>
          </a:r>
        </a:p>
      </dgm:t>
    </dgm:pt>
    <dgm:pt modelId="{B10D405C-9CA6-44B9-86E7-2FE3757C332C}" type="parTrans" cxnId="{A3301B7B-67C3-47E8-847F-E830CFEE2D8F}">
      <dgm:prSet/>
      <dgm:spPr/>
      <dgm:t>
        <a:bodyPr/>
        <a:lstStyle/>
        <a:p>
          <a:endParaRPr lang="en-US"/>
        </a:p>
      </dgm:t>
    </dgm:pt>
    <dgm:pt modelId="{EB216099-9E34-439B-B0BF-E336373E7BA3}" type="sibTrans" cxnId="{A3301B7B-67C3-47E8-847F-E830CFEE2D8F}">
      <dgm:prSet/>
      <dgm:spPr/>
      <dgm:t>
        <a:bodyPr/>
        <a:lstStyle/>
        <a:p>
          <a:endParaRPr lang="en-US"/>
        </a:p>
      </dgm:t>
    </dgm:pt>
    <dgm:pt modelId="{13C1F096-718D-4919-8E05-1480DDAC8244}" type="pres">
      <dgm:prSet presAssocID="{1B381ACA-A792-4353-8C3C-A060F9069920}" presName="Name0" presStyleCnt="0">
        <dgm:presLayoutVars>
          <dgm:dir/>
          <dgm:animLvl val="lvl"/>
          <dgm:resizeHandles val="exact"/>
        </dgm:presLayoutVars>
      </dgm:prSet>
      <dgm:spPr/>
    </dgm:pt>
    <dgm:pt modelId="{1DDEDEF1-2D0B-4919-8CCA-445EE6305AC5}" type="pres">
      <dgm:prSet presAssocID="{BB4D2F32-2A6D-43D7-A4EF-CE6A00B05F22}" presName="composite" presStyleCnt="0"/>
      <dgm:spPr/>
    </dgm:pt>
    <dgm:pt modelId="{516A7B81-F322-4BFA-A283-087D222D113D}" type="pres">
      <dgm:prSet presAssocID="{BB4D2F32-2A6D-43D7-A4EF-CE6A00B05F22}" presName="parTx" presStyleLbl="alignNode1" presStyleIdx="0" presStyleCnt="3" custScaleY="118286" custLinFactX="14000" custLinFactNeighborX="100000" custLinFactNeighborY="-8489">
        <dgm:presLayoutVars>
          <dgm:chMax val="0"/>
          <dgm:chPref val="0"/>
          <dgm:bulletEnabled val="1"/>
        </dgm:presLayoutVars>
      </dgm:prSet>
      <dgm:spPr/>
    </dgm:pt>
    <dgm:pt modelId="{F7033071-6FD3-479C-BCB4-98AB2B674790}" type="pres">
      <dgm:prSet presAssocID="{BB4D2F32-2A6D-43D7-A4EF-CE6A00B05F22}" presName="desTx" presStyleLbl="alignAccFollowNode1" presStyleIdx="0" presStyleCnt="3" custLinFactX="14000" custLinFactNeighborX="100000" custLinFactNeighborY="312">
        <dgm:presLayoutVars>
          <dgm:bulletEnabled val="1"/>
        </dgm:presLayoutVars>
      </dgm:prSet>
      <dgm:spPr/>
    </dgm:pt>
    <dgm:pt modelId="{5ED9D494-BBE2-4340-89AC-99131A43B3D8}" type="pres">
      <dgm:prSet presAssocID="{CEED3999-E5AB-4514-B25D-67E502F7FA39}" presName="space" presStyleCnt="0"/>
      <dgm:spPr/>
    </dgm:pt>
    <dgm:pt modelId="{3C31F5D8-DDCC-4FE1-974D-655DE0647272}" type="pres">
      <dgm:prSet presAssocID="{9F9FFEF1-86CD-4734-8287-9C338ACFBEA4}" presName="composite" presStyleCnt="0"/>
      <dgm:spPr/>
    </dgm:pt>
    <dgm:pt modelId="{13BB086F-A4F9-416D-AD3C-61430296AF51}" type="pres">
      <dgm:prSet presAssocID="{9F9FFEF1-86CD-4734-8287-9C338ACFBEA4}" presName="parTx" presStyleLbl="alignNode1" presStyleIdx="1" presStyleCnt="3" custScaleY="113718" custLinFactX="14103" custLinFactNeighborX="100000" custLinFactNeighborY="-6205">
        <dgm:presLayoutVars>
          <dgm:chMax val="0"/>
          <dgm:chPref val="0"/>
          <dgm:bulletEnabled val="1"/>
        </dgm:presLayoutVars>
      </dgm:prSet>
      <dgm:spPr/>
    </dgm:pt>
    <dgm:pt modelId="{CB99EB08-6175-4A42-AD4D-7F1957FD62B4}" type="pres">
      <dgm:prSet presAssocID="{9F9FFEF1-86CD-4734-8287-9C338ACFBEA4}" presName="desTx" presStyleLbl="alignAccFollowNode1" presStyleIdx="1" presStyleCnt="3" custLinFactX="14103" custLinFactNeighborX="100000" custLinFactNeighborY="312">
        <dgm:presLayoutVars>
          <dgm:bulletEnabled val="1"/>
        </dgm:presLayoutVars>
      </dgm:prSet>
      <dgm:spPr/>
    </dgm:pt>
    <dgm:pt modelId="{C369AE96-DA50-498E-9F8D-82661A0BDD48}" type="pres">
      <dgm:prSet presAssocID="{DD36BC8D-4765-4281-AAE1-0E9ABD17B595}" presName="space" presStyleCnt="0"/>
      <dgm:spPr/>
    </dgm:pt>
    <dgm:pt modelId="{40E18DB8-A8F6-44B7-9F9A-D36DDCD4075D}" type="pres">
      <dgm:prSet presAssocID="{316A822B-4D13-4DAE-990F-A6B977DF620A}" presName="composite" presStyleCnt="0"/>
      <dgm:spPr/>
    </dgm:pt>
    <dgm:pt modelId="{CF85FDC6-3035-4C9F-98AE-C4873C710E99}" type="pres">
      <dgm:prSet presAssocID="{316A822B-4D13-4DAE-990F-A6B977DF620A}" presName="parTx" presStyleLbl="alignNode1" presStyleIdx="2" presStyleCnt="3" custLinFactX="-100000" custLinFactNeighborX="-128103" custLinFactNeighborY="-6206">
        <dgm:presLayoutVars>
          <dgm:chMax val="0"/>
          <dgm:chPref val="0"/>
          <dgm:bulletEnabled val="1"/>
        </dgm:presLayoutVars>
      </dgm:prSet>
      <dgm:spPr/>
    </dgm:pt>
    <dgm:pt modelId="{0FD23862-EE98-4830-B7EE-166019D61A66}" type="pres">
      <dgm:prSet presAssocID="{316A822B-4D13-4DAE-990F-A6B977DF620A}" presName="desTx" presStyleLbl="alignAccFollowNode1" presStyleIdx="2" presStyleCnt="3" custLinFactX="-100000" custLinFactNeighborX="-128103" custLinFactNeighborY="-4650">
        <dgm:presLayoutVars>
          <dgm:bulletEnabled val="1"/>
        </dgm:presLayoutVars>
      </dgm:prSet>
      <dgm:spPr/>
    </dgm:pt>
  </dgm:ptLst>
  <dgm:cxnLst>
    <dgm:cxn modelId="{F72E670A-9EBF-4A46-8BAE-F9A81E767B89}" srcId="{1B381ACA-A792-4353-8C3C-A060F9069920}" destId="{316A822B-4D13-4DAE-990F-A6B977DF620A}" srcOrd="2" destOrd="0" parTransId="{B078311B-6E4F-42FE-83F1-F67F6103330F}" sibTransId="{65A4D561-30F3-4396-B19F-8018AB453CC9}"/>
    <dgm:cxn modelId="{66865F25-47F9-4A43-9B1C-C50D94A1194D}" type="presOf" srcId="{9F9FFEF1-86CD-4734-8287-9C338ACFBEA4}" destId="{13BB086F-A4F9-416D-AD3C-61430296AF51}" srcOrd="0" destOrd="0" presId="urn:microsoft.com/office/officeart/2005/8/layout/hList1"/>
    <dgm:cxn modelId="{3A85863B-95C6-4276-BACF-D8AF17E54AFD}" type="presOf" srcId="{1B381ACA-A792-4353-8C3C-A060F9069920}" destId="{13C1F096-718D-4919-8E05-1480DDAC8244}" srcOrd="0" destOrd="0" presId="urn:microsoft.com/office/officeart/2005/8/layout/hList1"/>
    <dgm:cxn modelId="{D3E5905F-F4C6-47F6-877C-F1254B294B7F}" srcId="{BB4D2F32-2A6D-43D7-A4EF-CE6A00B05F22}" destId="{A9701232-F334-49B8-BE00-644BD5027E22}" srcOrd="0" destOrd="0" parTransId="{332FDF30-EF69-4FA7-8313-429391D3E92C}" sibTransId="{A9C1E0A5-4E10-44ED-B880-12F5ECA798BD}"/>
    <dgm:cxn modelId="{DBC56544-F493-4411-B9F2-C183B660F562}" type="presOf" srcId="{A9701232-F334-49B8-BE00-644BD5027E22}" destId="{F7033071-6FD3-479C-BCB4-98AB2B674790}" srcOrd="0" destOrd="0" presId="urn:microsoft.com/office/officeart/2005/8/layout/hList1"/>
    <dgm:cxn modelId="{0BEDAD48-357E-40CD-A7F8-6F83CBC0B14C}" srcId="{1B381ACA-A792-4353-8C3C-A060F9069920}" destId="{BB4D2F32-2A6D-43D7-A4EF-CE6A00B05F22}" srcOrd="0" destOrd="0" parTransId="{5221C54D-CCBA-4260-9CD6-36FCB822D5A8}" sibTransId="{CEED3999-E5AB-4514-B25D-67E502F7FA39}"/>
    <dgm:cxn modelId="{39DD7D6B-3B9A-4B90-B5EB-F2D7A39E6488}" type="presOf" srcId="{316A822B-4D13-4DAE-990F-A6B977DF620A}" destId="{CF85FDC6-3035-4C9F-98AE-C4873C710E99}" srcOrd="0" destOrd="0" presId="urn:microsoft.com/office/officeart/2005/8/layout/hList1"/>
    <dgm:cxn modelId="{495AC16B-1EF2-4529-980E-1ED691298F9B}" type="presOf" srcId="{10C1E83F-E68C-486C-9703-3C627595A363}" destId="{CB99EB08-6175-4A42-AD4D-7F1957FD62B4}" srcOrd="0" destOrd="0" presId="urn:microsoft.com/office/officeart/2005/8/layout/hList1"/>
    <dgm:cxn modelId="{A3301B7B-67C3-47E8-847F-E830CFEE2D8F}" srcId="{316A822B-4D13-4DAE-990F-A6B977DF620A}" destId="{2CAB0F67-0496-4259-8885-0AFA254E161A}" srcOrd="0" destOrd="0" parTransId="{B10D405C-9CA6-44B9-86E7-2FE3757C332C}" sibTransId="{EB216099-9E34-439B-B0BF-E336373E7BA3}"/>
    <dgm:cxn modelId="{F7ED6F9D-6A08-4CC6-8B88-48506BF2BBA4}" srcId="{1B381ACA-A792-4353-8C3C-A060F9069920}" destId="{9F9FFEF1-86CD-4734-8287-9C338ACFBEA4}" srcOrd="1" destOrd="0" parTransId="{F7EE3AE4-6EC5-4D94-8A45-BB9660E3D058}" sibTransId="{DD36BC8D-4765-4281-AAE1-0E9ABD17B595}"/>
    <dgm:cxn modelId="{428867D6-B114-41F4-853B-D3E014410128}" type="presOf" srcId="{2CAB0F67-0496-4259-8885-0AFA254E161A}" destId="{0FD23862-EE98-4830-B7EE-166019D61A66}" srcOrd="0" destOrd="0" presId="urn:microsoft.com/office/officeart/2005/8/layout/hList1"/>
    <dgm:cxn modelId="{A533A2D9-0B01-49E5-9E02-87C808A5429C}" type="presOf" srcId="{BB4D2F32-2A6D-43D7-A4EF-CE6A00B05F22}" destId="{516A7B81-F322-4BFA-A283-087D222D113D}" srcOrd="0" destOrd="0" presId="urn:microsoft.com/office/officeart/2005/8/layout/hList1"/>
    <dgm:cxn modelId="{35C830E8-5E72-491A-8C7A-A42AB5A60A68}" srcId="{9F9FFEF1-86CD-4734-8287-9C338ACFBEA4}" destId="{10C1E83F-E68C-486C-9703-3C627595A363}" srcOrd="0" destOrd="0" parTransId="{D8A6FCC1-E4B6-419A-B382-B812860B0890}" sibTransId="{90344936-FCB8-4FD6-94EA-BF744A12CA26}"/>
    <dgm:cxn modelId="{F37D24CB-CB81-42AB-9EBC-ECA1D7483A66}" type="presParOf" srcId="{13C1F096-718D-4919-8E05-1480DDAC8244}" destId="{1DDEDEF1-2D0B-4919-8CCA-445EE6305AC5}" srcOrd="0" destOrd="0" presId="urn:microsoft.com/office/officeart/2005/8/layout/hList1"/>
    <dgm:cxn modelId="{28A88E60-FB7C-4400-B46D-E9F65A37AD60}" type="presParOf" srcId="{1DDEDEF1-2D0B-4919-8CCA-445EE6305AC5}" destId="{516A7B81-F322-4BFA-A283-087D222D113D}" srcOrd="0" destOrd="0" presId="urn:microsoft.com/office/officeart/2005/8/layout/hList1"/>
    <dgm:cxn modelId="{FE7546DA-A10B-40BD-991A-791F1CFAB3C4}" type="presParOf" srcId="{1DDEDEF1-2D0B-4919-8CCA-445EE6305AC5}" destId="{F7033071-6FD3-479C-BCB4-98AB2B674790}" srcOrd="1" destOrd="0" presId="urn:microsoft.com/office/officeart/2005/8/layout/hList1"/>
    <dgm:cxn modelId="{8166DB43-2977-4B39-AA86-67832ED8D8BE}" type="presParOf" srcId="{13C1F096-718D-4919-8E05-1480DDAC8244}" destId="{5ED9D494-BBE2-4340-89AC-99131A43B3D8}" srcOrd="1" destOrd="0" presId="urn:microsoft.com/office/officeart/2005/8/layout/hList1"/>
    <dgm:cxn modelId="{D6FDB372-807C-41B0-87DD-D1D4A99594DE}" type="presParOf" srcId="{13C1F096-718D-4919-8E05-1480DDAC8244}" destId="{3C31F5D8-DDCC-4FE1-974D-655DE0647272}" srcOrd="2" destOrd="0" presId="urn:microsoft.com/office/officeart/2005/8/layout/hList1"/>
    <dgm:cxn modelId="{10145069-102C-4112-AC3A-702F5700E582}" type="presParOf" srcId="{3C31F5D8-DDCC-4FE1-974D-655DE0647272}" destId="{13BB086F-A4F9-416D-AD3C-61430296AF51}" srcOrd="0" destOrd="0" presId="urn:microsoft.com/office/officeart/2005/8/layout/hList1"/>
    <dgm:cxn modelId="{E772C60E-B201-480B-B462-70103A582D46}" type="presParOf" srcId="{3C31F5D8-DDCC-4FE1-974D-655DE0647272}" destId="{CB99EB08-6175-4A42-AD4D-7F1957FD62B4}" srcOrd="1" destOrd="0" presId="urn:microsoft.com/office/officeart/2005/8/layout/hList1"/>
    <dgm:cxn modelId="{D224E0AA-B39A-4035-A99F-1B5CC423E6DA}" type="presParOf" srcId="{13C1F096-718D-4919-8E05-1480DDAC8244}" destId="{C369AE96-DA50-498E-9F8D-82661A0BDD48}" srcOrd="3" destOrd="0" presId="urn:microsoft.com/office/officeart/2005/8/layout/hList1"/>
    <dgm:cxn modelId="{7AA446AF-7D7E-48DF-B3FB-3A07433E1503}" type="presParOf" srcId="{13C1F096-718D-4919-8E05-1480DDAC8244}" destId="{40E18DB8-A8F6-44B7-9F9A-D36DDCD4075D}" srcOrd="4" destOrd="0" presId="urn:microsoft.com/office/officeart/2005/8/layout/hList1"/>
    <dgm:cxn modelId="{464456FF-9313-4093-9C79-9894902B358A}" type="presParOf" srcId="{40E18DB8-A8F6-44B7-9F9A-D36DDCD4075D}" destId="{CF85FDC6-3035-4C9F-98AE-C4873C710E99}" srcOrd="0" destOrd="0" presId="urn:microsoft.com/office/officeart/2005/8/layout/hList1"/>
    <dgm:cxn modelId="{54F81857-068A-466F-B886-7FF7B3C0BFC7}" type="presParOf" srcId="{40E18DB8-A8F6-44B7-9F9A-D36DDCD4075D}" destId="{0FD23862-EE98-4830-B7EE-166019D61A6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0B43249-4F7A-4C24-8AAF-E173A8E21F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7AEE4D0-5C46-4F6B-A962-76BA112EDEB7}">
      <dgm:prSet/>
      <dgm:spPr/>
      <dgm:t>
        <a:bodyPr/>
        <a:lstStyle/>
        <a:p>
          <a:r>
            <a:rPr lang="en-US" dirty="0"/>
            <a:t>Petitioner/intervenor standing</a:t>
          </a:r>
        </a:p>
      </dgm:t>
    </dgm:pt>
    <dgm:pt modelId="{2AA41278-ABE0-493F-901E-25125C4B1F54}" type="parTrans" cxnId="{87050AE0-D270-44A9-B13B-92DECECDB2E9}">
      <dgm:prSet/>
      <dgm:spPr/>
      <dgm:t>
        <a:bodyPr/>
        <a:lstStyle/>
        <a:p>
          <a:endParaRPr lang="en-US"/>
        </a:p>
      </dgm:t>
    </dgm:pt>
    <dgm:pt modelId="{F6FE5454-DDEE-425C-96C2-03CB7B3F7FFC}" type="sibTrans" cxnId="{87050AE0-D270-44A9-B13B-92DECECDB2E9}">
      <dgm:prSet/>
      <dgm:spPr/>
      <dgm:t>
        <a:bodyPr/>
        <a:lstStyle/>
        <a:p>
          <a:endParaRPr lang="en-US"/>
        </a:p>
      </dgm:t>
    </dgm:pt>
    <dgm:pt modelId="{78CA0DD3-3665-401C-BDCC-104C8FE09634}">
      <dgm:prSet/>
      <dgm:spPr/>
      <dgm:t>
        <a:bodyPr/>
        <a:lstStyle/>
        <a:p>
          <a:r>
            <a:rPr lang="en-US" dirty="0"/>
            <a:t>Conflicts of interest</a:t>
          </a:r>
        </a:p>
      </dgm:t>
    </dgm:pt>
    <dgm:pt modelId="{8C4D1406-1C13-4C15-B51D-02B6502C126E}" type="parTrans" cxnId="{A45AE487-37C6-44E2-8A2D-939B51710751}">
      <dgm:prSet/>
      <dgm:spPr/>
      <dgm:t>
        <a:bodyPr/>
        <a:lstStyle/>
        <a:p>
          <a:endParaRPr lang="en-US"/>
        </a:p>
      </dgm:t>
    </dgm:pt>
    <dgm:pt modelId="{DAC30545-D60D-4A7A-9D2E-9826713EDD51}" type="sibTrans" cxnId="{A45AE487-37C6-44E2-8A2D-939B51710751}">
      <dgm:prSet/>
      <dgm:spPr/>
      <dgm:t>
        <a:bodyPr/>
        <a:lstStyle/>
        <a:p>
          <a:endParaRPr lang="en-US"/>
        </a:p>
      </dgm:t>
    </dgm:pt>
    <dgm:pt modelId="{7066FC89-8B00-4DDD-AF7E-3D636F81DF47}">
      <dgm:prSet/>
      <dgm:spPr/>
      <dgm:t>
        <a:bodyPr/>
        <a:lstStyle/>
        <a:p>
          <a:r>
            <a:rPr lang="en-US" dirty="0"/>
            <a:t>Constitutional violations</a:t>
          </a:r>
        </a:p>
      </dgm:t>
    </dgm:pt>
    <dgm:pt modelId="{16DD23AC-FC4D-4436-BBE6-2A68BC068A15}" type="parTrans" cxnId="{F38DC944-669F-4C53-8F08-6D6D3041680B}">
      <dgm:prSet/>
      <dgm:spPr/>
      <dgm:t>
        <a:bodyPr/>
        <a:lstStyle/>
        <a:p>
          <a:endParaRPr lang="en-US"/>
        </a:p>
      </dgm:t>
    </dgm:pt>
    <dgm:pt modelId="{42E9DC85-2C7F-4F9E-883F-03E8E601C0A8}" type="sibTrans" cxnId="{F38DC944-669F-4C53-8F08-6D6D3041680B}">
      <dgm:prSet/>
      <dgm:spPr/>
      <dgm:t>
        <a:bodyPr/>
        <a:lstStyle/>
        <a:p>
          <a:endParaRPr lang="en-US"/>
        </a:p>
      </dgm:t>
    </dgm:pt>
    <dgm:pt modelId="{F19C4954-94BD-426E-81CD-7F1A9C2CD1FD}">
      <dgm:prSet/>
      <dgm:spPr/>
      <dgm:t>
        <a:bodyPr/>
        <a:lstStyle/>
        <a:p>
          <a:r>
            <a:rPr lang="en-US" dirty="0"/>
            <a:t>Lack of statutory authority</a:t>
          </a:r>
        </a:p>
      </dgm:t>
    </dgm:pt>
    <dgm:pt modelId="{50DC056B-CF15-4ECF-937F-178690E69058}" type="parTrans" cxnId="{B4015C2D-7521-4EA3-9603-A29B7B77EFD3}">
      <dgm:prSet/>
      <dgm:spPr/>
      <dgm:t>
        <a:bodyPr/>
        <a:lstStyle/>
        <a:p>
          <a:endParaRPr lang="en-US"/>
        </a:p>
      </dgm:t>
    </dgm:pt>
    <dgm:pt modelId="{AAFB8275-7006-408D-BC3B-73A3A92860E5}" type="sibTrans" cxnId="{B4015C2D-7521-4EA3-9603-A29B7B77EFD3}">
      <dgm:prSet/>
      <dgm:spPr/>
      <dgm:t>
        <a:bodyPr/>
        <a:lstStyle/>
        <a:p>
          <a:endParaRPr lang="en-US"/>
        </a:p>
      </dgm:t>
    </dgm:pt>
    <dgm:pt modelId="{ED0F383F-6D0F-4279-9EC7-1E48B073BD04}" type="pres">
      <dgm:prSet presAssocID="{10B43249-4F7A-4C24-8AAF-E173A8E21FE6}" presName="diagram" presStyleCnt="0">
        <dgm:presLayoutVars>
          <dgm:dir/>
          <dgm:resizeHandles val="exact"/>
        </dgm:presLayoutVars>
      </dgm:prSet>
      <dgm:spPr/>
    </dgm:pt>
    <dgm:pt modelId="{755A6231-D1FD-400F-A56D-FD44AF5632EB}" type="pres">
      <dgm:prSet presAssocID="{37AEE4D0-5C46-4F6B-A962-76BA112EDEB7}" presName="node" presStyleLbl="node1" presStyleIdx="0" presStyleCnt="4">
        <dgm:presLayoutVars>
          <dgm:bulletEnabled val="1"/>
        </dgm:presLayoutVars>
      </dgm:prSet>
      <dgm:spPr/>
    </dgm:pt>
    <dgm:pt modelId="{CCD73CD2-3CC0-47A9-A757-E3D88E16836E}" type="pres">
      <dgm:prSet presAssocID="{F6FE5454-DDEE-425C-96C2-03CB7B3F7FFC}" presName="sibTrans" presStyleCnt="0"/>
      <dgm:spPr/>
    </dgm:pt>
    <dgm:pt modelId="{4F13CB1F-3F6B-48D4-90C2-7683E7266899}" type="pres">
      <dgm:prSet presAssocID="{78CA0DD3-3665-401C-BDCC-104C8FE09634}" presName="node" presStyleLbl="node1" presStyleIdx="1" presStyleCnt="4">
        <dgm:presLayoutVars>
          <dgm:bulletEnabled val="1"/>
        </dgm:presLayoutVars>
      </dgm:prSet>
      <dgm:spPr/>
    </dgm:pt>
    <dgm:pt modelId="{3C37BCB6-C9E3-4BA5-BB28-EA13BAB2560C}" type="pres">
      <dgm:prSet presAssocID="{DAC30545-D60D-4A7A-9D2E-9826713EDD51}" presName="sibTrans" presStyleCnt="0"/>
      <dgm:spPr/>
    </dgm:pt>
    <dgm:pt modelId="{263356BC-893E-46DE-BA3A-7A52A1EC851D}" type="pres">
      <dgm:prSet presAssocID="{7066FC89-8B00-4DDD-AF7E-3D636F81DF47}" presName="node" presStyleLbl="node1" presStyleIdx="2" presStyleCnt="4">
        <dgm:presLayoutVars>
          <dgm:bulletEnabled val="1"/>
        </dgm:presLayoutVars>
      </dgm:prSet>
      <dgm:spPr/>
    </dgm:pt>
    <dgm:pt modelId="{77CD9AA4-43B1-4DBA-899A-B417E19BE637}" type="pres">
      <dgm:prSet presAssocID="{42E9DC85-2C7F-4F9E-883F-03E8E601C0A8}" presName="sibTrans" presStyleCnt="0"/>
      <dgm:spPr/>
    </dgm:pt>
    <dgm:pt modelId="{876F4D69-65DD-4CC9-BBB9-0E962B0B7D52}" type="pres">
      <dgm:prSet presAssocID="{F19C4954-94BD-426E-81CD-7F1A9C2CD1FD}" presName="node" presStyleLbl="node1" presStyleIdx="3" presStyleCnt="4">
        <dgm:presLayoutVars>
          <dgm:bulletEnabled val="1"/>
        </dgm:presLayoutVars>
      </dgm:prSet>
      <dgm:spPr/>
    </dgm:pt>
  </dgm:ptLst>
  <dgm:cxnLst>
    <dgm:cxn modelId="{76C4E520-6E1B-41CC-A6F0-6E7E52ECB2D8}" type="presOf" srcId="{78CA0DD3-3665-401C-BDCC-104C8FE09634}" destId="{4F13CB1F-3F6B-48D4-90C2-7683E7266899}" srcOrd="0" destOrd="0" presId="urn:microsoft.com/office/officeart/2005/8/layout/default"/>
    <dgm:cxn modelId="{B4015C2D-7521-4EA3-9603-A29B7B77EFD3}" srcId="{10B43249-4F7A-4C24-8AAF-E173A8E21FE6}" destId="{F19C4954-94BD-426E-81CD-7F1A9C2CD1FD}" srcOrd="3" destOrd="0" parTransId="{50DC056B-CF15-4ECF-937F-178690E69058}" sibTransId="{AAFB8275-7006-408D-BC3B-73A3A92860E5}"/>
    <dgm:cxn modelId="{F38DC944-669F-4C53-8F08-6D6D3041680B}" srcId="{10B43249-4F7A-4C24-8AAF-E173A8E21FE6}" destId="{7066FC89-8B00-4DDD-AF7E-3D636F81DF47}" srcOrd="2" destOrd="0" parTransId="{16DD23AC-FC4D-4436-BBE6-2A68BC068A15}" sibTransId="{42E9DC85-2C7F-4F9E-883F-03E8E601C0A8}"/>
    <dgm:cxn modelId="{A45AE487-37C6-44E2-8A2D-939B51710751}" srcId="{10B43249-4F7A-4C24-8AAF-E173A8E21FE6}" destId="{78CA0DD3-3665-401C-BDCC-104C8FE09634}" srcOrd="1" destOrd="0" parTransId="{8C4D1406-1C13-4C15-B51D-02B6502C126E}" sibTransId="{DAC30545-D60D-4A7A-9D2E-9826713EDD51}"/>
    <dgm:cxn modelId="{53052BAE-5BC4-4981-A804-C5A08AA0C667}" type="presOf" srcId="{37AEE4D0-5C46-4F6B-A962-76BA112EDEB7}" destId="{755A6231-D1FD-400F-A56D-FD44AF5632EB}" srcOrd="0" destOrd="0" presId="urn:microsoft.com/office/officeart/2005/8/layout/default"/>
    <dgm:cxn modelId="{67F15DC6-0040-45C0-8CBB-AC610C6444F3}" type="presOf" srcId="{F19C4954-94BD-426E-81CD-7F1A9C2CD1FD}" destId="{876F4D69-65DD-4CC9-BBB9-0E962B0B7D52}" srcOrd="0" destOrd="0" presId="urn:microsoft.com/office/officeart/2005/8/layout/default"/>
    <dgm:cxn modelId="{94D93CD4-1F45-4ECF-990B-823F70EFCCFC}" type="presOf" srcId="{10B43249-4F7A-4C24-8AAF-E173A8E21FE6}" destId="{ED0F383F-6D0F-4279-9EC7-1E48B073BD04}" srcOrd="0" destOrd="0" presId="urn:microsoft.com/office/officeart/2005/8/layout/default"/>
    <dgm:cxn modelId="{87050AE0-D270-44A9-B13B-92DECECDB2E9}" srcId="{10B43249-4F7A-4C24-8AAF-E173A8E21FE6}" destId="{37AEE4D0-5C46-4F6B-A962-76BA112EDEB7}" srcOrd="0" destOrd="0" parTransId="{2AA41278-ABE0-493F-901E-25125C4B1F54}" sibTransId="{F6FE5454-DDEE-425C-96C2-03CB7B3F7FFC}"/>
    <dgm:cxn modelId="{B1895CE7-7490-4B07-94CF-D1BAA2731FF9}" type="presOf" srcId="{7066FC89-8B00-4DDD-AF7E-3D636F81DF47}" destId="{263356BC-893E-46DE-BA3A-7A52A1EC851D}" srcOrd="0" destOrd="0" presId="urn:microsoft.com/office/officeart/2005/8/layout/default"/>
    <dgm:cxn modelId="{E13EA951-A713-46B0-B69A-E0570C1BA9A9}" type="presParOf" srcId="{ED0F383F-6D0F-4279-9EC7-1E48B073BD04}" destId="{755A6231-D1FD-400F-A56D-FD44AF5632EB}" srcOrd="0" destOrd="0" presId="urn:microsoft.com/office/officeart/2005/8/layout/default"/>
    <dgm:cxn modelId="{B0C723FC-D4CB-46C8-86F6-82EDA8F1BC31}" type="presParOf" srcId="{ED0F383F-6D0F-4279-9EC7-1E48B073BD04}" destId="{CCD73CD2-3CC0-47A9-A757-E3D88E16836E}" srcOrd="1" destOrd="0" presId="urn:microsoft.com/office/officeart/2005/8/layout/default"/>
    <dgm:cxn modelId="{A4E6B549-19D5-4363-A3C4-7B6A0B50E51A}" type="presParOf" srcId="{ED0F383F-6D0F-4279-9EC7-1E48B073BD04}" destId="{4F13CB1F-3F6B-48D4-90C2-7683E7266899}" srcOrd="2" destOrd="0" presId="urn:microsoft.com/office/officeart/2005/8/layout/default"/>
    <dgm:cxn modelId="{32B5C17A-E079-4C1E-BCF6-1FD2383C1425}" type="presParOf" srcId="{ED0F383F-6D0F-4279-9EC7-1E48B073BD04}" destId="{3C37BCB6-C9E3-4BA5-BB28-EA13BAB2560C}" srcOrd="3" destOrd="0" presId="urn:microsoft.com/office/officeart/2005/8/layout/default"/>
    <dgm:cxn modelId="{A8E64A09-043B-43DA-AA0E-B3CC6EE5DBB0}" type="presParOf" srcId="{ED0F383F-6D0F-4279-9EC7-1E48B073BD04}" destId="{263356BC-893E-46DE-BA3A-7A52A1EC851D}" srcOrd="4" destOrd="0" presId="urn:microsoft.com/office/officeart/2005/8/layout/default"/>
    <dgm:cxn modelId="{0BF48E78-BE28-49F8-82A1-B70F1A82E8D6}" type="presParOf" srcId="{ED0F383F-6D0F-4279-9EC7-1E48B073BD04}" destId="{77CD9AA4-43B1-4DBA-899A-B417E19BE637}" srcOrd="5" destOrd="0" presId="urn:microsoft.com/office/officeart/2005/8/layout/default"/>
    <dgm:cxn modelId="{92AF5179-72C4-41B1-ABDD-95B34AAF9438}" type="presParOf" srcId="{ED0F383F-6D0F-4279-9EC7-1E48B073BD04}" destId="{876F4D69-65DD-4CC9-BBB9-0E962B0B7D5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2106FF-BBE2-4844-99F4-045ACAD1F2B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2EDFF8D-F9C2-4B45-B90C-3C4D9AD511C7}">
      <dgm:prSet/>
      <dgm:spPr/>
      <dgm:t>
        <a:bodyPr/>
        <a:lstStyle/>
        <a:p>
          <a:r>
            <a:rPr lang="en-US" dirty="0"/>
            <a:t>Board of Adjustment</a:t>
          </a:r>
        </a:p>
      </dgm:t>
    </dgm:pt>
    <dgm:pt modelId="{A9515FA1-14D3-4DD3-A264-3E22918BCF1D}" type="parTrans" cxnId="{712E5FD8-BED3-4AE3-8AFA-43B9D0A2120E}">
      <dgm:prSet/>
      <dgm:spPr/>
      <dgm:t>
        <a:bodyPr/>
        <a:lstStyle/>
        <a:p>
          <a:endParaRPr lang="en-US"/>
        </a:p>
      </dgm:t>
    </dgm:pt>
    <dgm:pt modelId="{158FD38E-2609-407E-803B-85D8582999EC}" type="sibTrans" cxnId="{712E5FD8-BED3-4AE3-8AFA-43B9D0A2120E}">
      <dgm:prSet/>
      <dgm:spPr/>
      <dgm:t>
        <a:bodyPr/>
        <a:lstStyle/>
        <a:p>
          <a:endParaRPr lang="en-US"/>
        </a:p>
      </dgm:t>
    </dgm:pt>
    <dgm:pt modelId="{8066A47E-2198-445A-AAAB-F4D3A3660FE4}">
      <dgm:prSet/>
      <dgm:spPr/>
      <dgm:t>
        <a:bodyPr/>
        <a:lstStyle/>
        <a:p>
          <a:r>
            <a:rPr lang="en-US"/>
            <a:t>Governing Board</a:t>
          </a:r>
        </a:p>
      </dgm:t>
    </dgm:pt>
    <dgm:pt modelId="{234B5027-0936-4787-83DA-3019B2113D41}" type="parTrans" cxnId="{CBEF8EA0-CD81-4A3F-BBAA-AEDC80F33820}">
      <dgm:prSet/>
      <dgm:spPr/>
      <dgm:t>
        <a:bodyPr/>
        <a:lstStyle/>
        <a:p>
          <a:endParaRPr lang="en-US"/>
        </a:p>
      </dgm:t>
    </dgm:pt>
    <dgm:pt modelId="{CF6B65F5-1741-4FE7-8175-713942CF5FFE}" type="sibTrans" cxnId="{CBEF8EA0-CD81-4A3F-BBAA-AEDC80F33820}">
      <dgm:prSet/>
      <dgm:spPr/>
      <dgm:t>
        <a:bodyPr/>
        <a:lstStyle/>
        <a:p>
          <a:endParaRPr lang="en-US"/>
        </a:p>
      </dgm:t>
    </dgm:pt>
    <dgm:pt modelId="{E044C607-A2B5-4A2A-904D-C8899F0BD5D8}">
      <dgm:prSet/>
      <dgm:spPr/>
      <dgm:t>
        <a:bodyPr/>
        <a:lstStyle/>
        <a:p>
          <a:r>
            <a:rPr lang="en-US"/>
            <a:t>Historic Preservation Commission</a:t>
          </a:r>
        </a:p>
      </dgm:t>
    </dgm:pt>
    <dgm:pt modelId="{ADE5D8D8-6CDD-40FA-A899-7E7F2538D773}" type="parTrans" cxnId="{0675B024-D1FF-4DB4-B1E4-98BA3803BC40}">
      <dgm:prSet/>
      <dgm:spPr/>
      <dgm:t>
        <a:bodyPr/>
        <a:lstStyle/>
        <a:p>
          <a:endParaRPr lang="en-US"/>
        </a:p>
      </dgm:t>
    </dgm:pt>
    <dgm:pt modelId="{5F4F8534-ADB7-4EFE-A6A9-DE0F7A379710}" type="sibTrans" cxnId="{0675B024-D1FF-4DB4-B1E4-98BA3803BC40}">
      <dgm:prSet/>
      <dgm:spPr/>
      <dgm:t>
        <a:bodyPr/>
        <a:lstStyle/>
        <a:p>
          <a:endParaRPr lang="en-US"/>
        </a:p>
      </dgm:t>
    </dgm:pt>
    <dgm:pt modelId="{B9F997F2-C56F-4DC6-BEF1-256BE294CE9E}" type="pres">
      <dgm:prSet presAssocID="{312106FF-BBE2-4844-99F4-045ACAD1F2BA}" presName="diagram" presStyleCnt="0">
        <dgm:presLayoutVars>
          <dgm:dir/>
          <dgm:resizeHandles val="exact"/>
        </dgm:presLayoutVars>
      </dgm:prSet>
      <dgm:spPr/>
    </dgm:pt>
    <dgm:pt modelId="{82912769-46BD-4382-9A1C-86B71EB78DF1}" type="pres">
      <dgm:prSet presAssocID="{12EDFF8D-F9C2-4B45-B90C-3C4D9AD511C7}" presName="node" presStyleLbl="node1" presStyleIdx="0" presStyleCnt="3">
        <dgm:presLayoutVars>
          <dgm:bulletEnabled val="1"/>
        </dgm:presLayoutVars>
      </dgm:prSet>
      <dgm:spPr/>
    </dgm:pt>
    <dgm:pt modelId="{B2A95DE8-6793-4EE9-B558-3B1941166CD8}" type="pres">
      <dgm:prSet presAssocID="{158FD38E-2609-407E-803B-85D8582999EC}" presName="sibTrans" presStyleCnt="0"/>
      <dgm:spPr/>
    </dgm:pt>
    <dgm:pt modelId="{3C7B0AAB-60A1-42E0-90A6-9F2EC17DD5E6}" type="pres">
      <dgm:prSet presAssocID="{8066A47E-2198-445A-AAAB-F4D3A3660FE4}" presName="node" presStyleLbl="node1" presStyleIdx="1" presStyleCnt="3" custLinFactNeighborX="-3548" custLinFactNeighborY="-624">
        <dgm:presLayoutVars>
          <dgm:bulletEnabled val="1"/>
        </dgm:presLayoutVars>
      </dgm:prSet>
      <dgm:spPr/>
    </dgm:pt>
    <dgm:pt modelId="{DF43F26D-DBAC-48EA-A4AB-BCC18C6A204D}" type="pres">
      <dgm:prSet presAssocID="{CF6B65F5-1741-4FE7-8175-713942CF5FFE}" presName="sibTrans" presStyleCnt="0"/>
      <dgm:spPr/>
    </dgm:pt>
    <dgm:pt modelId="{C9485902-AE98-42A0-8675-1841BF81EE65}" type="pres">
      <dgm:prSet presAssocID="{E044C607-A2B5-4A2A-904D-C8899F0BD5D8}" presName="node" presStyleLbl="node1" presStyleIdx="2" presStyleCnt="3">
        <dgm:presLayoutVars>
          <dgm:bulletEnabled val="1"/>
        </dgm:presLayoutVars>
      </dgm:prSet>
      <dgm:spPr/>
    </dgm:pt>
  </dgm:ptLst>
  <dgm:cxnLst>
    <dgm:cxn modelId="{4BB68121-16A3-48FE-9636-96CF76054469}" type="presOf" srcId="{12EDFF8D-F9C2-4B45-B90C-3C4D9AD511C7}" destId="{82912769-46BD-4382-9A1C-86B71EB78DF1}" srcOrd="0" destOrd="0" presId="urn:microsoft.com/office/officeart/2005/8/layout/default"/>
    <dgm:cxn modelId="{0675B024-D1FF-4DB4-B1E4-98BA3803BC40}" srcId="{312106FF-BBE2-4844-99F4-045ACAD1F2BA}" destId="{E044C607-A2B5-4A2A-904D-C8899F0BD5D8}" srcOrd="2" destOrd="0" parTransId="{ADE5D8D8-6CDD-40FA-A899-7E7F2538D773}" sibTransId="{5F4F8534-ADB7-4EFE-A6A9-DE0F7A379710}"/>
    <dgm:cxn modelId="{86F59D81-D492-41C3-AF53-95263D839362}" type="presOf" srcId="{8066A47E-2198-445A-AAAB-F4D3A3660FE4}" destId="{3C7B0AAB-60A1-42E0-90A6-9F2EC17DD5E6}" srcOrd="0" destOrd="0" presId="urn:microsoft.com/office/officeart/2005/8/layout/default"/>
    <dgm:cxn modelId="{CBEF8EA0-CD81-4A3F-BBAA-AEDC80F33820}" srcId="{312106FF-BBE2-4844-99F4-045ACAD1F2BA}" destId="{8066A47E-2198-445A-AAAB-F4D3A3660FE4}" srcOrd="1" destOrd="0" parTransId="{234B5027-0936-4787-83DA-3019B2113D41}" sibTransId="{CF6B65F5-1741-4FE7-8175-713942CF5FFE}"/>
    <dgm:cxn modelId="{E52277CF-D3B7-481D-AF9D-D83029ED903D}" type="presOf" srcId="{E044C607-A2B5-4A2A-904D-C8899F0BD5D8}" destId="{C9485902-AE98-42A0-8675-1841BF81EE65}" srcOrd="0" destOrd="0" presId="urn:microsoft.com/office/officeart/2005/8/layout/default"/>
    <dgm:cxn modelId="{712E5FD8-BED3-4AE3-8AFA-43B9D0A2120E}" srcId="{312106FF-BBE2-4844-99F4-045ACAD1F2BA}" destId="{12EDFF8D-F9C2-4B45-B90C-3C4D9AD511C7}" srcOrd="0" destOrd="0" parTransId="{A9515FA1-14D3-4DD3-A264-3E22918BCF1D}" sibTransId="{158FD38E-2609-407E-803B-85D8582999EC}"/>
    <dgm:cxn modelId="{C095CFE8-89D7-40F8-98E4-788E023BB400}" type="presOf" srcId="{312106FF-BBE2-4844-99F4-045ACAD1F2BA}" destId="{B9F997F2-C56F-4DC6-BEF1-256BE294CE9E}" srcOrd="0" destOrd="0" presId="urn:microsoft.com/office/officeart/2005/8/layout/default"/>
    <dgm:cxn modelId="{40319341-953F-4C27-9ACD-8036099FDDA6}" type="presParOf" srcId="{B9F997F2-C56F-4DC6-BEF1-256BE294CE9E}" destId="{82912769-46BD-4382-9A1C-86B71EB78DF1}" srcOrd="0" destOrd="0" presId="urn:microsoft.com/office/officeart/2005/8/layout/default"/>
    <dgm:cxn modelId="{22D4B10E-274A-4FF1-9B60-899271F3FF9E}" type="presParOf" srcId="{B9F997F2-C56F-4DC6-BEF1-256BE294CE9E}" destId="{B2A95DE8-6793-4EE9-B558-3B1941166CD8}" srcOrd="1" destOrd="0" presId="urn:microsoft.com/office/officeart/2005/8/layout/default"/>
    <dgm:cxn modelId="{EE4FB34E-203B-45CF-BFFC-2A5531936F1F}" type="presParOf" srcId="{B9F997F2-C56F-4DC6-BEF1-256BE294CE9E}" destId="{3C7B0AAB-60A1-42E0-90A6-9F2EC17DD5E6}" srcOrd="2" destOrd="0" presId="urn:microsoft.com/office/officeart/2005/8/layout/default"/>
    <dgm:cxn modelId="{A51AADBA-CBD7-41F2-991D-4AE71C13F719}" type="presParOf" srcId="{B9F997F2-C56F-4DC6-BEF1-256BE294CE9E}" destId="{DF43F26D-DBAC-48EA-A4AB-BCC18C6A204D}" srcOrd="3" destOrd="0" presId="urn:microsoft.com/office/officeart/2005/8/layout/default"/>
    <dgm:cxn modelId="{1EC00966-B7CA-45D8-B5B4-A6D679ED515E}" type="presParOf" srcId="{B9F997F2-C56F-4DC6-BEF1-256BE294CE9E}" destId="{C9485902-AE98-42A0-8675-1841BF81EE6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8DA90F3-7090-4E5A-81C8-110687730D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7766C8-0E07-4A91-B70C-1DF1DDDB9059}">
      <dgm:prSet custT="1"/>
      <dgm:spPr/>
      <dgm:t>
        <a:bodyPr/>
        <a:lstStyle/>
        <a:p>
          <a:pPr algn="ctr"/>
          <a:r>
            <a:rPr lang="en-US" sz="2500" dirty="0"/>
            <a:t>After hearing from the parties and conducting a review of the QJ decision using the proper standard of review, the superior court considers the remedies available:</a:t>
          </a:r>
        </a:p>
      </dgm:t>
    </dgm:pt>
    <dgm:pt modelId="{FD5F5DF1-31A0-43B0-9B1B-9151E0238D21}" type="parTrans" cxnId="{CF0ECB2F-8EA5-421B-A563-2180038A5845}">
      <dgm:prSet/>
      <dgm:spPr/>
      <dgm:t>
        <a:bodyPr/>
        <a:lstStyle/>
        <a:p>
          <a:endParaRPr lang="en-US"/>
        </a:p>
      </dgm:t>
    </dgm:pt>
    <dgm:pt modelId="{EF04D89D-1B15-4FBF-A07B-9F380873BE68}" type="sibTrans" cxnId="{CF0ECB2F-8EA5-421B-A563-2180038A5845}">
      <dgm:prSet/>
      <dgm:spPr/>
      <dgm:t>
        <a:bodyPr/>
        <a:lstStyle/>
        <a:p>
          <a:endParaRPr lang="en-US"/>
        </a:p>
      </dgm:t>
    </dgm:pt>
    <dgm:pt modelId="{5B4B91D9-8B21-403F-952D-702621D0556D}">
      <dgm:prSet/>
      <dgm:spPr/>
      <dgm:t>
        <a:bodyPr/>
        <a:lstStyle/>
        <a:p>
          <a:r>
            <a:rPr lang="en-US" dirty="0">
              <a:solidFill>
                <a:schemeClr val="tx2"/>
              </a:solidFill>
            </a:rPr>
            <a:t>Affirm  </a:t>
          </a:r>
        </a:p>
      </dgm:t>
    </dgm:pt>
    <dgm:pt modelId="{9D231343-109E-4F1D-A6CC-3C381665EF17}" type="parTrans" cxnId="{5650309E-0084-4C92-9B21-2A708190EBAE}">
      <dgm:prSet/>
      <dgm:spPr/>
      <dgm:t>
        <a:bodyPr/>
        <a:lstStyle/>
        <a:p>
          <a:endParaRPr lang="en-US"/>
        </a:p>
      </dgm:t>
    </dgm:pt>
    <dgm:pt modelId="{B9E56836-3F0A-4CA9-9613-16876B7E73A9}" type="sibTrans" cxnId="{5650309E-0084-4C92-9B21-2A708190EBAE}">
      <dgm:prSet/>
      <dgm:spPr/>
      <dgm:t>
        <a:bodyPr/>
        <a:lstStyle/>
        <a:p>
          <a:endParaRPr lang="en-US"/>
        </a:p>
      </dgm:t>
    </dgm:pt>
    <dgm:pt modelId="{829203E2-7A3C-490C-9EB7-3504DD987EEB}">
      <dgm:prSet/>
      <dgm:spPr/>
      <dgm:t>
        <a:bodyPr/>
        <a:lstStyle/>
        <a:p>
          <a:r>
            <a:rPr lang="en-US" dirty="0">
              <a:solidFill>
                <a:schemeClr val="tx2"/>
              </a:solidFill>
            </a:rPr>
            <a:t>Reverse (and remand to the board with instructions)</a:t>
          </a:r>
        </a:p>
      </dgm:t>
    </dgm:pt>
    <dgm:pt modelId="{3CF66A39-4E19-44D9-9F6D-E512C79F4EFB}" type="parTrans" cxnId="{37D2C1BF-C90B-461D-A220-C5B6C4C9E40E}">
      <dgm:prSet/>
      <dgm:spPr/>
      <dgm:t>
        <a:bodyPr/>
        <a:lstStyle/>
        <a:p>
          <a:endParaRPr lang="en-US"/>
        </a:p>
      </dgm:t>
    </dgm:pt>
    <dgm:pt modelId="{233FB08B-8753-4C71-BBFD-4B3977B809A1}" type="sibTrans" cxnId="{37D2C1BF-C90B-461D-A220-C5B6C4C9E40E}">
      <dgm:prSet/>
      <dgm:spPr/>
      <dgm:t>
        <a:bodyPr/>
        <a:lstStyle/>
        <a:p>
          <a:endParaRPr lang="en-US"/>
        </a:p>
      </dgm:t>
    </dgm:pt>
    <dgm:pt modelId="{28199610-BB48-45AA-B035-AC52F3A488D0}">
      <dgm:prSet/>
      <dgm:spPr/>
      <dgm:t>
        <a:bodyPr/>
        <a:lstStyle/>
        <a:p>
          <a:r>
            <a:rPr lang="en-US" dirty="0">
              <a:solidFill>
                <a:schemeClr val="tx2"/>
              </a:solidFill>
            </a:rPr>
            <a:t>Remand for further proceedings by the board</a:t>
          </a:r>
        </a:p>
      </dgm:t>
    </dgm:pt>
    <dgm:pt modelId="{0B57F54B-90C9-486D-B620-6401A158C902}" type="parTrans" cxnId="{88F8CC41-C89C-4F8A-806D-24B8A9C7CB05}">
      <dgm:prSet/>
      <dgm:spPr/>
      <dgm:t>
        <a:bodyPr/>
        <a:lstStyle/>
        <a:p>
          <a:endParaRPr lang="en-US"/>
        </a:p>
      </dgm:t>
    </dgm:pt>
    <dgm:pt modelId="{5FEACE78-4E4A-460B-AF72-7311D0717FE6}" type="sibTrans" cxnId="{88F8CC41-C89C-4F8A-806D-24B8A9C7CB05}">
      <dgm:prSet/>
      <dgm:spPr/>
      <dgm:t>
        <a:bodyPr/>
        <a:lstStyle/>
        <a:p>
          <a:endParaRPr lang="en-US"/>
        </a:p>
      </dgm:t>
    </dgm:pt>
    <dgm:pt modelId="{B7D7EB5B-60BB-45C8-82E0-A5D4CE9EE091}" type="pres">
      <dgm:prSet presAssocID="{68DA90F3-7090-4E5A-81C8-110687730D43}" presName="linear" presStyleCnt="0">
        <dgm:presLayoutVars>
          <dgm:animLvl val="lvl"/>
          <dgm:resizeHandles val="exact"/>
        </dgm:presLayoutVars>
      </dgm:prSet>
      <dgm:spPr/>
    </dgm:pt>
    <dgm:pt modelId="{3D9B0DDD-C244-4B56-BCC6-73F75E0482A2}" type="pres">
      <dgm:prSet presAssocID="{977766C8-0E07-4A91-B70C-1DF1DDDB9059}" presName="parentText" presStyleLbl="node1" presStyleIdx="0" presStyleCnt="1">
        <dgm:presLayoutVars>
          <dgm:chMax val="0"/>
          <dgm:bulletEnabled val="1"/>
        </dgm:presLayoutVars>
      </dgm:prSet>
      <dgm:spPr/>
    </dgm:pt>
    <dgm:pt modelId="{D0DE89A0-CE65-4C89-A15A-B01E450F9A75}" type="pres">
      <dgm:prSet presAssocID="{977766C8-0E07-4A91-B70C-1DF1DDDB9059}" presName="childText" presStyleLbl="revTx" presStyleIdx="0" presStyleCnt="1">
        <dgm:presLayoutVars>
          <dgm:bulletEnabled val="1"/>
        </dgm:presLayoutVars>
      </dgm:prSet>
      <dgm:spPr/>
    </dgm:pt>
  </dgm:ptLst>
  <dgm:cxnLst>
    <dgm:cxn modelId="{30C2351E-791E-4BA8-8C9D-9048EE2C1A30}" type="presOf" srcId="{977766C8-0E07-4A91-B70C-1DF1DDDB9059}" destId="{3D9B0DDD-C244-4B56-BCC6-73F75E0482A2}" srcOrd="0" destOrd="0" presId="urn:microsoft.com/office/officeart/2005/8/layout/vList2"/>
    <dgm:cxn modelId="{CF0ECB2F-8EA5-421B-A563-2180038A5845}" srcId="{68DA90F3-7090-4E5A-81C8-110687730D43}" destId="{977766C8-0E07-4A91-B70C-1DF1DDDB9059}" srcOrd="0" destOrd="0" parTransId="{FD5F5DF1-31A0-43B0-9B1B-9151E0238D21}" sibTransId="{EF04D89D-1B15-4FBF-A07B-9F380873BE68}"/>
    <dgm:cxn modelId="{9EC60532-F1C2-4B6F-9698-D4F63B31BED9}" type="presOf" srcId="{829203E2-7A3C-490C-9EB7-3504DD987EEB}" destId="{D0DE89A0-CE65-4C89-A15A-B01E450F9A75}" srcOrd="0" destOrd="1" presId="urn:microsoft.com/office/officeart/2005/8/layout/vList2"/>
    <dgm:cxn modelId="{A805C360-01B5-423F-ADC5-34D099D14268}" type="presOf" srcId="{5B4B91D9-8B21-403F-952D-702621D0556D}" destId="{D0DE89A0-CE65-4C89-A15A-B01E450F9A75}" srcOrd="0" destOrd="0" presId="urn:microsoft.com/office/officeart/2005/8/layout/vList2"/>
    <dgm:cxn modelId="{88F8CC41-C89C-4F8A-806D-24B8A9C7CB05}" srcId="{977766C8-0E07-4A91-B70C-1DF1DDDB9059}" destId="{28199610-BB48-45AA-B035-AC52F3A488D0}" srcOrd="2" destOrd="0" parTransId="{0B57F54B-90C9-486D-B620-6401A158C902}" sibTransId="{5FEACE78-4E4A-460B-AF72-7311D0717FE6}"/>
    <dgm:cxn modelId="{67554570-5E8A-4F26-A7B6-04F4502A533E}" type="presOf" srcId="{28199610-BB48-45AA-B035-AC52F3A488D0}" destId="{D0DE89A0-CE65-4C89-A15A-B01E450F9A75}" srcOrd="0" destOrd="2" presId="urn:microsoft.com/office/officeart/2005/8/layout/vList2"/>
    <dgm:cxn modelId="{5650309E-0084-4C92-9B21-2A708190EBAE}" srcId="{977766C8-0E07-4A91-B70C-1DF1DDDB9059}" destId="{5B4B91D9-8B21-403F-952D-702621D0556D}" srcOrd="0" destOrd="0" parTransId="{9D231343-109E-4F1D-A6CC-3C381665EF17}" sibTransId="{B9E56836-3F0A-4CA9-9613-16876B7E73A9}"/>
    <dgm:cxn modelId="{9FC331B6-928E-4C5D-822B-447D7C96DEB7}" type="presOf" srcId="{68DA90F3-7090-4E5A-81C8-110687730D43}" destId="{B7D7EB5B-60BB-45C8-82E0-A5D4CE9EE091}" srcOrd="0" destOrd="0" presId="urn:microsoft.com/office/officeart/2005/8/layout/vList2"/>
    <dgm:cxn modelId="{37D2C1BF-C90B-461D-A220-C5B6C4C9E40E}" srcId="{977766C8-0E07-4A91-B70C-1DF1DDDB9059}" destId="{829203E2-7A3C-490C-9EB7-3504DD987EEB}" srcOrd="1" destOrd="0" parTransId="{3CF66A39-4E19-44D9-9F6D-E512C79F4EFB}" sibTransId="{233FB08B-8753-4C71-BBFD-4B3977B809A1}"/>
    <dgm:cxn modelId="{EBE98BAD-CD1A-4E8C-9D5E-936386527BFF}" type="presParOf" srcId="{B7D7EB5B-60BB-45C8-82E0-A5D4CE9EE091}" destId="{3D9B0DDD-C244-4B56-BCC6-73F75E0482A2}" srcOrd="0" destOrd="0" presId="urn:microsoft.com/office/officeart/2005/8/layout/vList2"/>
    <dgm:cxn modelId="{8104D5C9-52C3-4B8A-90D4-0DB19F3281F5}" type="presParOf" srcId="{B7D7EB5B-60BB-45C8-82E0-A5D4CE9EE091}" destId="{D0DE89A0-CE65-4C89-A15A-B01E450F9A7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98130BD-8FD7-4B80-8A40-7BEA6E93231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07F81E5-07FC-464C-BD90-57AFDBFB8B7F}">
      <dgm:prSet/>
      <dgm:spPr/>
      <dgm:t>
        <a:bodyPr/>
        <a:lstStyle/>
        <a:p>
          <a:r>
            <a:rPr lang="en-US" dirty="0"/>
            <a:t>Fix procedural error </a:t>
          </a:r>
        </a:p>
      </dgm:t>
    </dgm:pt>
    <dgm:pt modelId="{451F7377-5209-4758-A80C-7895F66F4A65}" type="parTrans" cxnId="{45024BC1-CD70-4F79-8BBE-B1061171515E}">
      <dgm:prSet/>
      <dgm:spPr/>
      <dgm:t>
        <a:bodyPr/>
        <a:lstStyle/>
        <a:p>
          <a:endParaRPr lang="en-US"/>
        </a:p>
      </dgm:t>
    </dgm:pt>
    <dgm:pt modelId="{A0784DFF-2F35-4620-9976-EBFAD7C460C0}" type="sibTrans" cxnId="{45024BC1-CD70-4F79-8BBE-B1061171515E}">
      <dgm:prSet/>
      <dgm:spPr/>
      <dgm:t>
        <a:bodyPr/>
        <a:lstStyle/>
        <a:p>
          <a:endParaRPr lang="en-US"/>
        </a:p>
      </dgm:t>
    </dgm:pt>
    <dgm:pt modelId="{09DE30F2-44E8-4954-9D03-F5695B9AB211}">
      <dgm:prSet/>
      <dgm:spPr/>
      <dgm:t>
        <a:bodyPr/>
        <a:lstStyle/>
        <a:p>
          <a:r>
            <a:rPr lang="en-US" dirty="0"/>
            <a:t>Make sufficient findings of fact such that the court can properly perform its function</a:t>
          </a:r>
        </a:p>
      </dgm:t>
    </dgm:pt>
    <dgm:pt modelId="{52508A47-7905-46C6-AF09-0556A762DBD9}" type="parTrans" cxnId="{A8081ED2-1322-4AF1-A07D-7BDDCB38DDEC}">
      <dgm:prSet/>
      <dgm:spPr/>
      <dgm:t>
        <a:bodyPr/>
        <a:lstStyle/>
        <a:p>
          <a:endParaRPr lang="en-US"/>
        </a:p>
      </dgm:t>
    </dgm:pt>
    <dgm:pt modelId="{28976510-75C8-4E95-9AED-92AE3A2B539E}" type="sibTrans" cxnId="{A8081ED2-1322-4AF1-A07D-7BDDCB38DDEC}">
      <dgm:prSet/>
      <dgm:spPr/>
      <dgm:t>
        <a:bodyPr/>
        <a:lstStyle/>
        <a:p>
          <a:endParaRPr lang="en-US"/>
        </a:p>
      </dgm:t>
    </dgm:pt>
    <dgm:pt modelId="{FFBB9A97-DE78-48F6-901D-025D760E2EF0}">
      <dgm:prSet/>
      <dgm:spPr/>
      <dgm:t>
        <a:bodyPr/>
        <a:lstStyle/>
        <a:p>
          <a:r>
            <a:rPr lang="en-US" dirty="0"/>
            <a:t>Findings of fact are unnecessary when the record sufficiently reveals the basis for the QJ decision or when the material facts are undisputed</a:t>
          </a:r>
        </a:p>
      </dgm:t>
    </dgm:pt>
    <dgm:pt modelId="{36CF402D-E329-4BEA-80DE-9F964AA69A30}" type="parTrans" cxnId="{D7B67D98-02CA-4799-94A1-EFF4B5EFB752}">
      <dgm:prSet/>
      <dgm:spPr/>
      <dgm:t>
        <a:bodyPr/>
        <a:lstStyle/>
        <a:p>
          <a:endParaRPr lang="en-US"/>
        </a:p>
      </dgm:t>
    </dgm:pt>
    <dgm:pt modelId="{8345E262-E07E-4331-AF15-33E1F4B96342}" type="sibTrans" cxnId="{D7B67D98-02CA-4799-94A1-EFF4B5EFB752}">
      <dgm:prSet/>
      <dgm:spPr/>
      <dgm:t>
        <a:bodyPr/>
        <a:lstStyle/>
        <a:p>
          <a:endParaRPr lang="en-US"/>
        </a:p>
      </dgm:t>
    </dgm:pt>
    <dgm:pt modelId="{1AB0D39A-7DCD-46B3-96C1-272BFECB7C67}">
      <dgm:prSet/>
      <dgm:spPr/>
      <dgm:t>
        <a:bodyPr/>
        <a:lstStyle/>
        <a:p>
          <a:r>
            <a:rPr lang="en-US" dirty="0"/>
            <a:t>Issue or revoke an approval</a:t>
          </a:r>
        </a:p>
      </dgm:t>
    </dgm:pt>
    <dgm:pt modelId="{825EAE5A-F9F4-4CEB-A39B-94426591F59D}" type="parTrans" cxnId="{452E170C-ACF8-4CA5-B351-3B87B82DCD08}">
      <dgm:prSet/>
      <dgm:spPr/>
      <dgm:t>
        <a:bodyPr/>
        <a:lstStyle/>
        <a:p>
          <a:endParaRPr lang="en-US"/>
        </a:p>
      </dgm:t>
    </dgm:pt>
    <dgm:pt modelId="{D00D4C48-1DF1-4B30-9BF4-40C4CFEAB687}" type="sibTrans" cxnId="{452E170C-ACF8-4CA5-B351-3B87B82DCD08}">
      <dgm:prSet/>
      <dgm:spPr/>
      <dgm:t>
        <a:bodyPr/>
        <a:lstStyle/>
        <a:p>
          <a:endParaRPr lang="en-US"/>
        </a:p>
      </dgm:t>
    </dgm:pt>
    <dgm:pt modelId="{DA2FB410-4AAB-4DC4-A275-FC370AB2B98B}">
      <dgm:prSet/>
      <dgm:spPr/>
      <dgm:t>
        <a:bodyPr/>
        <a:lstStyle/>
        <a:p>
          <a:r>
            <a:rPr lang="en-US" dirty="0"/>
            <a:t>Reverse a zoning enforcement action </a:t>
          </a:r>
        </a:p>
      </dgm:t>
    </dgm:pt>
    <dgm:pt modelId="{45AAC8C0-6A1B-4004-8E75-D6DE53AAB3C1}" type="parTrans" cxnId="{AA1C3571-9CBC-416B-95B4-4F3B05ADD99C}">
      <dgm:prSet/>
      <dgm:spPr/>
      <dgm:t>
        <a:bodyPr/>
        <a:lstStyle/>
        <a:p>
          <a:endParaRPr lang="en-US"/>
        </a:p>
      </dgm:t>
    </dgm:pt>
    <dgm:pt modelId="{2ABE4E4A-4755-4E2B-A8E1-E4A7B309F2FF}" type="sibTrans" cxnId="{AA1C3571-9CBC-416B-95B4-4F3B05ADD99C}">
      <dgm:prSet/>
      <dgm:spPr/>
      <dgm:t>
        <a:bodyPr/>
        <a:lstStyle/>
        <a:p>
          <a:endParaRPr lang="en-US"/>
        </a:p>
      </dgm:t>
    </dgm:pt>
    <dgm:pt modelId="{8E2132CC-CDF1-4F21-836A-EFD210C34032}" type="pres">
      <dgm:prSet presAssocID="{A98130BD-8FD7-4B80-8A40-7BEA6E93231C}" presName="diagram" presStyleCnt="0">
        <dgm:presLayoutVars>
          <dgm:chPref val="1"/>
          <dgm:dir/>
          <dgm:animOne val="branch"/>
          <dgm:animLvl val="lvl"/>
          <dgm:resizeHandles/>
        </dgm:presLayoutVars>
      </dgm:prSet>
      <dgm:spPr/>
    </dgm:pt>
    <dgm:pt modelId="{A8970363-A230-428F-A290-241A9877F09F}" type="pres">
      <dgm:prSet presAssocID="{807F81E5-07FC-464C-BD90-57AFDBFB8B7F}" presName="root" presStyleCnt="0"/>
      <dgm:spPr/>
    </dgm:pt>
    <dgm:pt modelId="{283C4B66-6412-4E6B-A697-CBE642B429B8}" type="pres">
      <dgm:prSet presAssocID="{807F81E5-07FC-464C-BD90-57AFDBFB8B7F}" presName="rootComposite" presStyleCnt="0"/>
      <dgm:spPr/>
    </dgm:pt>
    <dgm:pt modelId="{1F5B2853-1437-4E6A-A752-8F975ECABE32}" type="pres">
      <dgm:prSet presAssocID="{807F81E5-07FC-464C-BD90-57AFDBFB8B7F}" presName="rootText" presStyleLbl="node1" presStyleIdx="0" presStyleCnt="4" custScaleY="185431"/>
      <dgm:spPr/>
    </dgm:pt>
    <dgm:pt modelId="{AAFCCB86-D1C4-428D-AE91-0ADAFF5F4317}" type="pres">
      <dgm:prSet presAssocID="{807F81E5-07FC-464C-BD90-57AFDBFB8B7F}" presName="rootConnector" presStyleLbl="node1" presStyleIdx="0" presStyleCnt="4"/>
      <dgm:spPr/>
    </dgm:pt>
    <dgm:pt modelId="{010930AB-379A-4650-A98F-E62139584B55}" type="pres">
      <dgm:prSet presAssocID="{807F81E5-07FC-464C-BD90-57AFDBFB8B7F}" presName="childShape" presStyleCnt="0"/>
      <dgm:spPr/>
    </dgm:pt>
    <dgm:pt modelId="{48F6A664-E2F7-4238-B9E7-981024EF0A39}" type="pres">
      <dgm:prSet presAssocID="{09DE30F2-44E8-4954-9D03-F5695B9AB211}" presName="root" presStyleCnt="0"/>
      <dgm:spPr/>
    </dgm:pt>
    <dgm:pt modelId="{C0F1DA21-E3FB-4B4E-8069-E503B0F989AF}" type="pres">
      <dgm:prSet presAssocID="{09DE30F2-44E8-4954-9D03-F5695B9AB211}" presName="rootComposite" presStyleCnt="0"/>
      <dgm:spPr/>
    </dgm:pt>
    <dgm:pt modelId="{E7A00BDA-3ECB-49F5-9CB5-A0BB838710F3}" type="pres">
      <dgm:prSet presAssocID="{09DE30F2-44E8-4954-9D03-F5695B9AB211}" presName="rootText" presStyleLbl="node1" presStyleIdx="1" presStyleCnt="4" custScaleY="187808"/>
      <dgm:spPr/>
    </dgm:pt>
    <dgm:pt modelId="{6683F0AF-1C59-4965-AD8E-F77834495695}" type="pres">
      <dgm:prSet presAssocID="{09DE30F2-44E8-4954-9D03-F5695B9AB211}" presName="rootConnector" presStyleLbl="node1" presStyleIdx="1" presStyleCnt="4"/>
      <dgm:spPr/>
    </dgm:pt>
    <dgm:pt modelId="{A48828E3-44DF-4E2B-8D80-49D822BBB596}" type="pres">
      <dgm:prSet presAssocID="{09DE30F2-44E8-4954-9D03-F5695B9AB211}" presName="childShape" presStyleCnt="0"/>
      <dgm:spPr/>
    </dgm:pt>
    <dgm:pt modelId="{97F4FD41-ACCA-47AE-A73D-D51535A9A6B3}" type="pres">
      <dgm:prSet presAssocID="{36CF402D-E329-4BEA-80DE-9F964AA69A30}" presName="Name13" presStyleLbl="parChTrans1D2" presStyleIdx="0" presStyleCnt="1"/>
      <dgm:spPr/>
    </dgm:pt>
    <dgm:pt modelId="{FEC6C45C-E816-4E56-A89B-55B53D6E6B10}" type="pres">
      <dgm:prSet presAssocID="{FFBB9A97-DE78-48F6-901D-025D760E2EF0}" presName="childText" presStyleLbl="bgAcc1" presStyleIdx="0" presStyleCnt="1" custScaleX="221950">
        <dgm:presLayoutVars>
          <dgm:bulletEnabled val="1"/>
        </dgm:presLayoutVars>
      </dgm:prSet>
      <dgm:spPr/>
    </dgm:pt>
    <dgm:pt modelId="{E9B632FD-5284-4A3A-87D7-3DEAE12CF583}" type="pres">
      <dgm:prSet presAssocID="{1AB0D39A-7DCD-46B3-96C1-272BFECB7C67}" presName="root" presStyleCnt="0"/>
      <dgm:spPr/>
    </dgm:pt>
    <dgm:pt modelId="{B5405AAC-6C43-48CC-ACB7-6FDADBAB5692}" type="pres">
      <dgm:prSet presAssocID="{1AB0D39A-7DCD-46B3-96C1-272BFECB7C67}" presName="rootComposite" presStyleCnt="0"/>
      <dgm:spPr/>
    </dgm:pt>
    <dgm:pt modelId="{F41147E3-52C1-4402-8CF5-8FEE228AF91F}" type="pres">
      <dgm:prSet presAssocID="{1AB0D39A-7DCD-46B3-96C1-272BFECB7C67}" presName="rootText" presStyleLbl="node1" presStyleIdx="2" presStyleCnt="4" custScaleY="180523"/>
      <dgm:spPr/>
    </dgm:pt>
    <dgm:pt modelId="{11A1B752-6A38-4AB6-8072-FC64F47CD006}" type="pres">
      <dgm:prSet presAssocID="{1AB0D39A-7DCD-46B3-96C1-272BFECB7C67}" presName="rootConnector" presStyleLbl="node1" presStyleIdx="2" presStyleCnt="4"/>
      <dgm:spPr/>
    </dgm:pt>
    <dgm:pt modelId="{A7329BCA-30A8-4428-913E-5FA7065E938E}" type="pres">
      <dgm:prSet presAssocID="{1AB0D39A-7DCD-46B3-96C1-272BFECB7C67}" presName="childShape" presStyleCnt="0"/>
      <dgm:spPr/>
    </dgm:pt>
    <dgm:pt modelId="{D1E4F30A-0C37-40FD-AD4F-137DB5EFAE89}" type="pres">
      <dgm:prSet presAssocID="{DA2FB410-4AAB-4DC4-A275-FC370AB2B98B}" presName="root" presStyleCnt="0"/>
      <dgm:spPr/>
    </dgm:pt>
    <dgm:pt modelId="{DB7B7856-2C7F-4688-A389-57B354294BC6}" type="pres">
      <dgm:prSet presAssocID="{DA2FB410-4AAB-4DC4-A275-FC370AB2B98B}" presName="rootComposite" presStyleCnt="0"/>
      <dgm:spPr/>
    </dgm:pt>
    <dgm:pt modelId="{3B746F76-186D-436D-A865-E743C28CE956}" type="pres">
      <dgm:prSet presAssocID="{DA2FB410-4AAB-4DC4-A275-FC370AB2B98B}" presName="rootText" presStyleLbl="node1" presStyleIdx="3" presStyleCnt="4" custScaleY="180523"/>
      <dgm:spPr/>
    </dgm:pt>
    <dgm:pt modelId="{00369DEE-E3C2-470A-8E2A-0C7FDA72767F}" type="pres">
      <dgm:prSet presAssocID="{DA2FB410-4AAB-4DC4-A275-FC370AB2B98B}" presName="rootConnector" presStyleLbl="node1" presStyleIdx="3" presStyleCnt="4"/>
      <dgm:spPr/>
    </dgm:pt>
    <dgm:pt modelId="{B3B08B00-5F92-4EA2-A8C6-03B71D6BBB38}" type="pres">
      <dgm:prSet presAssocID="{DA2FB410-4AAB-4DC4-A275-FC370AB2B98B}" presName="childShape" presStyleCnt="0"/>
      <dgm:spPr/>
    </dgm:pt>
  </dgm:ptLst>
  <dgm:cxnLst>
    <dgm:cxn modelId="{452E170C-ACF8-4CA5-B351-3B87B82DCD08}" srcId="{A98130BD-8FD7-4B80-8A40-7BEA6E93231C}" destId="{1AB0D39A-7DCD-46B3-96C1-272BFECB7C67}" srcOrd="2" destOrd="0" parTransId="{825EAE5A-F9F4-4CEB-A39B-94426591F59D}" sibTransId="{D00D4C48-1DF1-4B30-9BF4-40C4CFEAB687}"/>
    <dgm:cxn modelId="{0CD0D511-2CC2-40BD-B366-DF6237E350DE}" type="presOf" srcId="{807F81E5-07FC-464C-BD90-57AFDBFB8B7F}" destId="{AAFCCB86-D1C4-428D-AE91-0ADAFF5F4317}" srcOrd="1" destOrd="0" presId="urn:microsoft.com/office/officeart/2005/8/layout/hierarchy3"/>
    <dgm:cxn modelId="{B46DF142-9235-4C7C-AEE4-7010A4B9348A}" type="presOf" srcId="{DA2FB410-4AAB-4DC4-A275-FC370AB2B98B}" destId="{3B746F76-186D-436D-A865-E743C28CE956}" srcOrd="0" destOrd="0" presId="urn:microsoft.com/office/officeart/2005/8/layout/hierarchy3"/>
    <dgm:cxn modelId="{AA1C3571-9CBC-416B-95B4-4F3B05ADD99C}" srcId="{A98130BD-8FD7-4B80-8A40-7BEA6E93231C}" destId="{DA2FB410-4AAB-4DC4-A275-FC370AB2B98B}" srcOrd="3" destOrd="0" parTransId="{45AAC8C0-6A1B-4004-8E75-D6DE53AAB3C1}" sibTransId="{2ABE4E4A-4755-4E2B-A8E1-E4A7B309F2FF}"/>
    <dgm:cxn modelId="{89D49A75-EB77-4238-8B6B-404C1EA3D33C}" type="presOf" srcId="{A98130BD-8FD7-4B80-8A40-7BEA6E93231C}" destId="{8E2132CC-CDF1-4F21-836A-EFD210C34032}" srcOrd="0" destOrd="0" presId="urn:microsoft.com/office/officeart/2005/8/layout/hierarchy3"/>
    <dgm:cxn modelId="{39956C89-C4A9-43EF-93A6-73177E7084CF}" type="presOf" srcId="{09DE30F2-44E8-4954-9D03-F5695B9AB211}" destId="{6683F0AF-1C59-4965-AD8E-F77834495695}" srcOrd="1" destOrd="0" presId="urn:microsoft.com/office/officeart/2005/8/layout/hierarchy3"/>
    <dgm:cxn modelId="{D7B67D98-02CA-4799-94A1-EFF4B5EFB752}" srcId="{09DE30F2-44E8-4954-9D03-F5695B9AB211}" destId="{FFBB9A97-DE78-48F6-901D-025D760E2EF0}" srcOrd="0" destOrd="0" parTransId="{36CF402D-E329-4BEA-80DE-9F964AA69A30}" sibTransId="{8345E262-E07E-4331-AF15-33E1F4B96342}"/>
    <dgm:cxn modelId="{DE2A2DAB-0BE2-40E1-9ED0-8E5BEB13F17D}" type="presOf" srcId="{DA2FB410-4AAB-4DC4-A275-FC370AB2B98B}" destId="{00369DEE-E3C2-470A-8E2A-0C7FDA72767F}" srcOrd="1" destOrd="0" presId="urn:microsoft.com/office/officeart/2005/8/layout/hierarchy3"/>
    <dgm:cxn modelId="{E7E949BF-49C1-4CF3-BFA3-177FE2ECF8E3}" type="presOf" srcId="{09DE30F2-44E8-4954-9D03-F5695B9AB211}" destId="{E7A00BDA-3ECB-49F5-9CB5-A0BB838710F3}" srcOrd="0" destOrd="0" presId="urn:microsoft.com/office/officeart/2005/8/layout/hierarchy3"/>
    <dgm:cxn modelId="{45024BC1-CD70-4F79-8BBE-B1061171515E}" srcId="{A98130BD-8FD7-4B80-8A40-7BEA6E93231C}" destId="{807F81E5-07FC-464C-BD90-57AFDBFB8B7F}" srcOrd="0" destOrd="0" parTransId="{451F7377-5209-4758-A80C-7895F66F4A65}" sibTransId="{A0784DFF-2F35-4620-9976-EBFAD7C460C0}"/>
    <dgm:cxn modelId="{4C929AD0-8853-4B61-8D22-FF8EAFFA7883}" type="presOf" srcId="{1AB0D39A-7DCD-46B3-96C1-272BFECB7C67}" destId="{11A1B752-6A38-4AB6-8072-FC64F47CD006}" srcOrd="1" destOrd="0" presId="urn:microsoft.com/office/officeart/2005/8/layout/hierarchy3"/>
    <dgm:cxn modelId="{A8081ED2-1322-4AF1-A07D-7BDDCB38DDEC}" srcId="{A98130BD-8FD7-4B80-8A40-7BEA6E93231C}" destId="{09DE30F2-44E8-4954-9D03-F5695B9AB211}" srcOrd="1" destOrd="0" parTransId="{52508A47-7905-46C6-AF09-0556A762DBD9}" sibTransId="{28976510-75C8-4E95-9AED-92AE3A2B539E}"/>
    <dgm:cxn modelId="{965DADD5-E4F8-4521-A79F-03BDFC660A77}" type="presOf" srcId="{807F81E5-07FC-464C-BD90-57AFDBFB8B7F}" destId="{1F5B2853-1437-4E6A-A752-8F975ECABE32}" srcOrd="0" destOrd="0" presId="urn:microsoft.com/office/officeart/2005/8/layout/hierarchy3"/>
    <dgm:cxn modelId="{728964F1-BA25-4A31-8886-F4C614C65D66}" type="presOf" srcId="{1AB0D39A-7DCD-46B3-96C1-272BFECB7C67}" destId="{F41147E3-52C1-4402-8CF5-8FEE228AF91F}" srcOrd="0" destOrd="0" presId="urn:microsoft.com/office/officeart/2005/8/layout/hierarchy3"/>
    <dgm:cxn modelId="{167AC6F5-2DA7-4628-BB4E-F5300DD5EBFD}" type="presOf" srcId="{FFBB9A97-DE78-48F6-901D-025D760E2EF0}" destId="{FEC6C45C-E816-4E56-A89B-55B53D6E6B10}" srcOrd="0" destOrd="0" presId="urn:microsoft.com/office/officeart/2005/8/layout/hierarchy3"/>
    <dgm:cxn modelId="{E930EAFE-DF88-4B58-9F95-099942850B2B}" type="presOf" srcId="{36CF402D-E329-4BEA-80DE-9F964AA69A30}" destId="{97F4FD41-ACCA-47AE-A73D-D51535A9A6B3}" srcOrd="0" destOrd="0" presId="urn:microsoft.com/office/officeart/2005/8/layout/hierarchy3"/>
    <dgm:cxn modelId="{8F3994B9-5879-410D-AF5A-738D595C9349}" type="presParOf" srcId="{8E2132CC-CDF1-4F21-836A-EFD210C34032}" destId="{A8970363-A230-428F-A290-241A9877F09F}" srcOrd="0" destOrd="0" presId="urn:microsoft.com/office/officeart/2005/8/layout/hierarchy3"/>
    <dgm:cxn modelId="{D7DD1C64-E31C-4DA7-AF56-0AA16F07FA5B}" type="presParOf" srcId="{A8970363-A230-428F-A290-241A9877F09F}" destId="{283C4B66-6412-4E6B-A697-CBE642B429B8}" srcOrd="0" destOrd="0" presId="urn:microsoft.com/office/officeart/2005/8/layout/hierarchy3"/>
    <dgm:cxn modelId="{EC5D40B0-79A4-4F09-96BB-B5DA28433786}" type="presParOf" srcId="{283C4B66-6412-4E6B-A697-CBE642B429B8}" destId="{1F5B2853-1437-4E6A-A752-8F975ECABE32}" srcOrd="0" destOrd="0" presId="urn:microsoft.com/office/officeart/2005/8/layout/hierarchy3"/>
    <dgm:cxn modelId="{718B5E87-35A0-489C-8A4D-9FC6F990C757}" type="presParOf" srcId="{283C4B66-6412-4E6B-A697-CBE642B429B8}" destId="{AAFCCB86-D1C4-428D-AE91-0ADAFF5F4317}" srcOrd="1" destOrd="0" presId="urn:microsoft.com/office/officeart/2005/8/layout/hierarchy3"/>
    <dgm:cxn modelId="{5CBB649C-B9D8-402E-B382-17A9433B6F26}" type="presParOf" srcId="{A8970363-A230-428F-A290-241A9877F09F}" destId="{010930AB-379A-4650-A98F-E62139584B55}" srcOrd="1" destOrd="0" presId="urn:microsoft.com/office/officeart/2005/8/layout/hierarchy3"/>
    <dgm:cxn modelId="{96EC10D1-E694-48EC-BCD9-57D77F1AE804}" type="presParOf" srcId="{8E2132CC-CDF1-4F21-836A-EFD210C34032}" destId="{48F6A664-E2F7-4238-B9E7-981024EF0A39}" srcOrd="1" destOrd="0" presId="urn:microsoft.com/office/officeart/2005/8/layout/hierarchy3"/>
    <dgm:cxn modelId="{99D9B21D-3B02-4DC0-9F64-FB3EE2877209}" type="presParOf" srcId="{48F6A664-E2F7-4238-B9E7-981024EF0A39}" destId="{C0F1DA21-E3FB-4B4E-8069-E503B0F989AF}" srcOrd="0" destOrd="0" presId="urn:microsoft.com/office/officeart/2005/8/layout/hierarchy3"/>
    <dgm:cxn modelId="{799445A3-27BC-4CB3-B2C6-22A48375F22A}" type="presParOf" srcId="{C0F1DA21-E3FB-4B4E-8069-E503B0F989AF}" destId="{E7A00BDA-3ECB-49F5-9CB5-A0BB838710F3}" srcOrd="0" destOrd="0" presId="urn:microsoft.com/office/officeart/2005/8/layout/hierarchy3"/>
    <dgm:cxn modelId="{E39583BC-6F3B-41AC-9187-F862668C1113}" type="presParOf" srcId="{C0F1DA21-E3FB-4B4E-8069-E503B0F989AF}" destId="{6683F0AF-1C59-4965-AD8E-F77834495695}" srcOrd="1" destOrd="0" presId="urn:microsoft.com/office/officeart/2005/8/layout/hierarchy3"/>
    <dgm:cxn modelId="{14779DE7-C245-49B8-B1CD-EB5E073D82FB}" type="presParOf" srcId="{48F6A664-E2F7-4238-B9E7-981024EF0A39}" destId="{A48828E3-44DF-4E2B-8D80-49D822BBB596}" srcOrd="1" destOrd="0" presId="urn:microsoft.com/office/officeart/2005/8/layout/hierarchy3"/>
    <dgm:cxn modelId="{95F422B4-6AF7-4D19-B4C1-B3626CBE8194}" type="presParOf" srcId="{A48828E3-44DF-4E2B-8D80-49D822BBB596}" destId="{97F4FD41-ACCA-47AE-A73D-D51535A9A6B3}" srcOrd="0" destOrd="0" presId="urn:microsoft.com/office/officeart/2005/8/layout/hierarchy3"/>
    <dgm:cxn modelId="{6D403B01-D4AC-4B2F-A0D4-DCE0C9C1D944}" type="presParOf" srcId="{A48828E3-44DF-4E2B-8D80-49D822BBB596}" destId="{FEC6C45C-E816-4E56-A89B-55B53D6E6B10}" srcOrd="1" destOrd="0" presId="urn:microsoft.com/office/officeart/2005/8/layout/hierarchy3"/>
    <dgm:cxn modelId="{CBFD203E-AB89-4210-8D05-DE142F68EC4C}" type="presParOf" srcId="{8E2132CC-CDF1-4F21-836A-EFD210C34032}" destId="{E9B632FD-5284-4A3A-87D7-3DEAE12CF583}" srcOrd="2" destOrd="0" presId="urn:microsoft.com/office/officeart/2005/8/layout/hierarchy3"/>
    <dgm:cxn modelId="{797F6C31-570D-49D9-BC61-4E0D00C867E9}" type="presParOf" srcId="{E9B632FD-5284-4A3A-87D7-3DEAE12CF583}" destId="{B5405AAC-6C43-48CC-ACB7-6FDADBAB5692}" srcOrd="0" destOrd="0" presId="urn:microsoft.com/office/officeart/2005/8/layout/hierarchy3"/>
    <dgm:cxn modelId="{388DA287-B1F5-4E72-9A73-6BEBDA298C65}" type="presParOf" srcId="{B5405AAC-6C43-48CC-ACB7-6FDADBAB5692}" destId="{F41147E3-52C1-4402-8CF5-8FEE228AF91F}" srcOrd="0" destOrd="0" presId="urn:microsoft.com/office/officeart/2005/8/layout/hierarchy3"/>
    <dgm:cxn modelId="{FECFA974-7C53-4AB7-A4E1-66967043F59C}" type="presParOf" srcId="{B5405AAC-6C43-48CC-ACB7-6FDADBAB5692}" destId="{11A1B752-6A38-4AB6-8072-FC64F47CD006}" srcOrd="1" destOrd="0" presId="urn:microsoft.com/office/officeart/2005/8/layout/hierarchy3"/>
    <dgm:cxn modelId="{B0A7DBCD-BC69-4574-9B49-592B05431C3A}" type="presParOf" srcId="{E9B632FD-5284-4A3A-87D7-3DEAE12CF583}" destId="{A7329BCA-30A8-4428-913E-5FA7065E938E}" srcOrd="1" destOrd="0" presId="urn:microsoft.com/office/officeart/2005/8/layout/hierarchy3"/>
    <dgm:cxn modelId="{2928873D-02A5-44CB-BEB4-A594A40830AA}" type="presParOf" srcId="{8E2132CC-CDF1-4F21-836A-EFD210C34032}" destId="{D1E4F30A-0C37-40FD-AD4F-137DB5EFAE89}" srcOrd="3" destOrd="0" presId="urn:microsoft.com/office/officeart/2005/8/layout/hierarchy3"/>
    <dgm:cxn modelId="{7A873B0A-CC1D-4EC6-B6E8-5D64CC5A46B3}" type="presParOf" srcId="{D1E4F30A-0C37-40FD-AD4F-137DB5EFAE89}" destId="{DB7B7856-2C7F-4688-A389-57B354294BC6}" srcOrd="0" destOrd="0" presId="urn:microsoft.com/office/officeart/2005/8/layout/hierarchy3"/>
    <dgm:cxn modelId="{596F8F3F-5E1E-4D5B-9522-586C0703A231}" type="presParOf" srcId="{DB7B7856-2C7F-4688-A389-57B354294BC6}" destId="{3B746F76-186D-436D-A865-E743C28CE956}" srcOrd="0" destOrd="0" presId="urn:microsoft.com/office/officeart/2005/8/layout/hierarchy3"/>
    <dgm:cxn modelId="{B4A5F38E-41FA-41F8-B52A-0FB88AD67119}" type="presParOf" srcId="{DB7B7856-2C7F-4688-A389-57B354294BC6}" destId="{00369DEE-E3C2-470A-8E2A-0C7FDA72767F}" srcOrd="1" destOrd="0" presId="urn:microsoft.com/office/officeart/2005/8/layout/hierarchy3"/>
    <dgm:cxn modelId="{78744600-CD4E-4205-8A8C-402B9E7F2255}" type="presParOf" srcId="{D1E4F30A-0C37-40FD-AD4F-137DB5EFAE89}" destId="{B3B08B00-5F92-4EA2-A8C6-03B71D6BBB3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D007535-6D8A-46AC-977B-682B411CE07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76DB8DE-1215-481F-992B-DAA461D20A91}">
      <dgm:prSet/>
      <dgm:spPr/>
      <dgm:t>
        <a:bodyPr/>
        <a:lstStyle/>
        <a:p>
          <a:r>
            <a:rPr lang="en-US" dirty="0"/>
            <a:t>Superior court’s decision is appealed to the Court of Appeals just like any other superior court decision.</a:t>
          </a:r>
        </a:p>
      </dgm:t>
    </dgm:pt>
    <dgm:pt modelId="{645C6263-A341-4B81-95C6-2D95DD357793}" type="parTrans" cxnId="{815A69EB-BA9A-4A5D-B404-FF213C49CA24}">
      <dgm:prSet/>
      <dgm:spPr/>
      <dgm:t>
        <a:bodyPr/>
        <a:lstStyle/>
        <a:p>
          <a:endParaRPr lang="en-US"/>
        </a:p>
      </dgm:t>
    </dgm:pt>
    <dgm:pt modelId="{976CEC40-C243-4C14-B144-137A822E917E}" type="sibTrans" cxnId="{815A69EB-BA9A-4A5D-B404-FF213C49CA24}">
      <dgm:prSet/>
      <dgm:spPr/>
      <dgm:t>
        <a:bodyPr/>
        <a:lstStyle/>
        <a:p>
          <a:endParaRPr lang="en-US"/>
        </a:p>
      </dgm:t>
    </dgm:pt>
    <dgm:pt modelId="{8EF6387A-9E90-4FBA-8CC3-B3D7D8B70059}">
      <dgm:prSet/>
      <dgm:spPr/>
      <dgm:t>
        <a:bodyPr/>
        <a:lstStyle/>
        <a:p>
          <a:r>
            <a:rPr lang="en-US" dirty="0"/>
            <a:t>Notice of Appeal must be filed in superior court within 30 days after entry of superior court’s decision (unless otherwise tolled). </a:t>
          </a:r>
        </a:p>
      </dgm:t>
    </dgm:pt>
    <dgm:pt modelId="{DB0FD999-7BD6-42D4-A2FD-42FA20DF8641}" type="parTrans" cxnId="{CBD06895-272C-4DE4-8CBE-A4725605CD63}">
      <dgm:prSet/>
      <dgm:spPr/>
      <dgm:t>
        <a:bodyPr/>
        <a:lstStyle/>
        <a:p>
          <a:endParaRPr lang="en-US"/>
        </a:p>
      </dgm:t>
    </dgm:pt>
    <dgm:pt modelId="{C6BE700D-6158-4A7A-BDE0-373EF753F2E2}" type="sibTrans" cxnId="{CBD06895-272C-4DE4-8CBE-A4725605CD63}">
      <dgm:prSet/>
      <dgm:spPr/>
      <dgm:t>
        <a:bodyPr/>
        <a:lstStyle/>
        <a:p>
          <a:endParaRPr lang="en-US"/>
        </a:p>
      </dgm:t>
    </dgm:pt>
    <dgm:pt modelId="{27DB746D-7BF6-45E4-B6DF-6D1DE44891C0}" type="pres">
      <dgm:prSet presAssocID="{AD007535-6D8A-46AC-977B-682B411CE074}" presName="Name0" presStyleCnt="0">
        <dgm:presLayoutVars>
          <dgm:dir/>
          <dgm:resizeHandles val="exact"/>
        </dgm:presLayoutVars>
      </dgm:prSet>
      <dgm:spPr/>
    </dgm:pt>
    <dgm:pt modelId="{F5003626-63A9-438B-87DD-1B7F7CD7F747}" type="pres">
      <dgm:prSet presAssocID="{E76DB8DE-1215-481F-992B-DAA461D20A91}" presName="node" presStyleLbl="node1" presStyleIdx="0" presStyleCnt="2">
        <dgm:presLayoutVars>
          <dgm:bulletEnabled val="1"/>
        </dgm:presLayoutVars>
      </dgm:prSet>
      <dgm:spPr/>
    </dgm:pt>
    <dgm:pt modelId="{0D96C371-A22E-470D-9037-73AA6318CF06}" type="pres">
      <dgm:prSet presAssocID="{976CEC40-C243-4C14-B144-137A822E917E}" presName="sibTrans" presStyleCnt="0"/>
      <dgm:spPr/>
    </dgm:pt>
    <dgm:pt modelId="{D2811421-3950-4B8B-B070-D29F96B5DD62}" type="pres">
      <dgm:prSet presAssocID="{8EF6387A-9E90-4FBA-8CC3-B3D7D8B70059}" presName="node" presStyleLbl="node1" presStyleIdx="1" presStyleCnt="2">
        <dgm:presLayoutVars>
          <dgm:bulletEnabled val="1"/>
        </dgm:presLayoutVars>
      </dgm:prSet>
      <dgm:spPr/>
    </dgm:pt>
  </dgm:ptLst>
  <dgm:cxnLst>
    <dgm:cxn modelId="{1001220C-B3AE-4E76-B575-83E94ECD5A13}" type="presOf" srcId="{E76DB8DE-1215-481F-992B-DAA461D20A91}" destId="{F5003626-63A9-438B-87DD-1B7F7CD7F747}" srcOrd="0" destOrd="0" presId="urn:microsoft.com/office/officeart/2005/8/layout/hList6"/>
    <dgm:cxn modelId="{CBD06895-272C-4DE4-8CBE-A4725605CD63}" srcId="{AD007535-6D8A-46AC-977B-682B411CE074}" destId="{8EF6387A-9E90-4FBA-8CC3-B3D7D8B70059}" srcOrd="1" destOrd="0" parTransId="{DB0FD999-7BD6-42D4-A2FD-42FA20DF8641}" sibTransId="{C6BE700D-6158-4A7A-BDE0-373EF753F2E2}"/>
    <dgm:cxn modelId="{ECB78396-238D-4D48-ACFE-952C54154F96}" type="presOf" srcId="{8EF6387A-9E90-4FBA-8CC3-B3D7D8B70059}" destId="{D2811421-3950-4B8B-B070-D29F96B5DD62}" srcOrd="0" destOrd="0" presId="urn:microsoft.com/office/officeart/2005/8/layout/hList6"/>
    <dgm:cxn modelId="{40F8CCD5-19FE-4DED-8BCF-ECE6BAE1770F}" type="presOf" srcId="{AD007535-6D8A-46AC-977B-682B411CE074}" destId="{27DB746D-7BF6-45E4-B6DF-6D1DE44891C0}" srcOrd="0" destOrd="0" presId="urn:microsoft.com/office/officeart/2005/8/layout/hList6"/>
    <dgm:cxn modelId="{815A69EB-BA9A-4A5D-B404-FF213C49CA24}" srcId="{AD007535-6D8A-46AC-977B-682B411CE074}" destId="{E76DB8DE-1215-481F-992B-DAA461D20A91}" srcOrd="0" destOrd="0" parTransId="{645C6263-A341-4B81-95C6-2D95DD357793}" sibTransId="{976CEC40-C243-4C14-B144-137A822E917E}"/>
    <dgm:cxn modelId="{A4A554E0-B1BA-45E2-B456-78AB24A45644}" type="presParOf" srcId="{27DB746D-7BF6-45E4-B6DF-6D1DE44891C0}" destId="{F5003626-63A9-438B-87DD-1B7F7CD7F747}" srcOrd="0" destOrd="0" presId="urn:microsoft.com/office/officeart/2005/8/layout/hList6"/>
    <dgm:cxn modelId="{839F610E-B5E6-4B52-BFD8-03C18A4B271B}" type="presParOf" srcId="{27DB746D-7BF6-45E4-B6DF-6D1DE44891C0}" destId="{0D96C371-A22E-470D-9037-73AA6318CF06}" srcOrd="1" destOrd="0" presId="urn:microsoft.com/office/officeart/2005/8/layout/hList6"/>
    <dgm:cxn modelId="{11474B41-23E1-42B8-BED8-F15B953AA909}" type="presParOf" srcId="{27DB746D-7BF6-45E4-B6DF-6D1DE44891C0}" destId="{D2811421-3950-4B8B-B070-D29F96B5DD62}"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96D3349-CD69-4E52-B804-E6DC00604C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275CF2-7230-4EEC-9B86-03341CD6B6E5}">
      <dgm:prSet custT="1"/>
      <dgm:spPr/>
      <dgm:t>
        <a:bodyPr/>
        <a:lstStyle/>
        <a:p>
          <a:r>
            <a:rPr lang="en-US" sz="2500" dirty="0"/>
            <a:t>On appeal, the Court of Appeals determines:</a:t>
          </a:r>
        </a:p>
      </dgm:t>
    </dgm:pt>
    <dgm:pt modelId="{05986A2B-015A-48E2-9EC3-350C46AADB30}" type="parTrans" cxnId="{A879A6F3-F771-4792-9C74-DD301B3B318C}">
      <dgm:prSet/>
      <dgm:spPr/>
      <dgm:t>
        <a:bodyPr/>
        <a:lstStyle/>
        <a:p>
          <a:endParaRPr lang="en-US"/>
        </a:p>
      </dgm:t>
    </dgm:pt>
    <dgm:pt modelId="{F01F4F75-2405-4737-9595-C5D8D8D466D9}" type="sibTrans" cxnId="{A879A6F3-F771-4792-9C74-DD301B3B318C}">
      <dgm:prSet/>
      <dgm:spPr/>
      <dgm:t>
        <a:bodyPr/>
        <a:lstStyle/>
        <a:p>
          <a:endParaRPr lang="en-US"/>
        </a:p>
      </dgm:t>
    </dgm:pt>
    <dgm:pt modelId="{1D8F4FF2-2FF6-433D-9BAD-24C15AA8E250}">
      <dgm:prSet custT="1"/>
      <dgm:spPr/>
      <dgm:t>
        <a:bodyPr/>
        <a:lstStyle/>
        <a:p>
          <a:r>
            <a:rPr lang="en-US" sz="2500" dirty="0">
              <a:solidFill>
                <a:schemeClr val="tx1"/>
              </a:solidFill>
            </a:rPr>
            <a:t>Whether the superior court used the correct standard of review in reviewing the QJ decision; and</a:t>
          </a:r>
        </a:p>
      </dgm:t>
    </dgm:pt>
    <dgm:pt modelId="{B92DDF3F-15EC-4404-9689-445E4586CE71}" type="parTrans" cxnId="{F773A51B-5E2F-4F11-A1D8-3CF425BB3653}">
      <dgm:prSet/>
      <dgm:spPr/>
      <dgm:t>
        <a:bodyPr/>
        <a:lstStyle/>
        <a:p>
          <a:endParaRPr lang="en-US"/>
        </a:p>
      </dgm:t>
    </dgm:pt>
    <dgm:pt modelId="{F0AE0AB4-C286-4D6E-8443-3464840C97F7}" type="sibTrans" cxnId="{F773A51B-5E2F-4F11-A1D8-3CF425BB3653}">
      <dgm:prSet/>
      <dgm:spPr/>
      <dgm:t>
        <a:bodyPr/>
        <a:lstStyle/>
        <a:p>
          <a:endParaRPr lang="en-US"/>
        </a:p>
      </dgm:t>
    </dgm:pt>
    <dgm:pt modelId="{0132DE18-54DD-4703-80E8-8710CCE4BAF9}">
      <dgm:prSet custT="1"/>
      <dgm:spPr/>
      <dgm:t>
        <a:bodyPr/>
        <a:lstStyle/>
        <a:p>
          <a:r>
            <a:rPr lang="en-US" sz="2500" dirty="0">
              <a:solidFill>
                <a:schemeClr val="tx1"/>
              </a:solidFill>
            </a:rPr>
            <a:t>Whether it correctly applied that standard</a:t>
          </a:r>
        </a:p>
      </dgm:t>
    </dgm:pt>
    <dgm:pt modelId="{24471215-AD1C-441D-8F5E-693A14093229}" type="parTrans" cxnId="{AF3DF092-DBAE-4619-9D28-1A0B0D3A7846}">
      <dgm:prSet/>
      <dgm:spPr/>
      <dgm:t>
        <a:bodyPr/>
        <a:lstStyle/>
        <a:p>
          <a:endParaRPr lang="en-US"/>
        </a:p>
      </dgm:t>
    </dgm:pt>
    <dgm:pt modelId="{EA2BCB23-538C-4C9B-9747-861AA957F9EF}" type="sibTrans" cxnId="{AF3DF092-DBAE-4619-9D28-1A0B0D3A7846}">
      <dgm:prSet/>
      <dgm:spPr/>
      <dgm:t>
        <a:bodyPr/>
        <a:lstStyle/>
        <a:p>
          <a:endParaRPr lang="en-US"/>
        </a:p>
      </dgm:t>
    </dgm:pt>
    <dgm:pt modelId="{B998EB17-61C8-43C3-BD50-97D3519179E6}" type="pres">
      <dgm:prSet presAssocID="{C96D3349-CD69-4E52-B804-E6DC00604CA9}" presName="linear" presStyleCnt="0">
        <dgm:presLayoutVars>
          <dgm:animLvl val="lvl"/>
          <dgm:resizeHandles val="exact"/>
        </dgm:presLayoutVars>
      </dgm:prSet>
      <dgm:spPr/>
    </dgm:pt>
    <dgm:pt modelId="{497AC78D-FEE6-4CD4-94FC-A374B690F2E8}" type="pres">
      <dgm:prSet presAssocID="{61275CF2-7230-4EEC-9B86-03341CD6B6E5}" presName="parentText" presStyleLbl="node1" presStyleIdx="0" presStyleCnt="1" custScaleY="79995">
        <dgm:presLayoutVars>
          <dgm:chMax val="0"/>
          <dgm:bulletEnabled val="1"/>
        </dgm:presLayoutVars>
      </dgm:prSet>
      <dgm:spPr/>
    </dgm:pt>
    <dgm:pt modelId="{357058CC-9261-4FEA-AA26-F46FBEAF9A4B}" type="pres">
      <dgm:prSet presAssocID="{61275CF2-7230-4EEC-9B86-03341CD6B6E5}" presName="childText" presStyleLbl="revTx" presStyleIdx="0" presStyleCnt="1">
        <dgm:presLayoutVars>
          <dgm:bulletEnabled val="1"/>
        </dgm:presLayoutVars>
      </dgm:prSet>
      <dgm:spPr/>
    </dgm:pt>
  </dgm:ptLst>
  <dgm:cxnLst>
    <dgm:cxn modelId="{919E2D1B-4EF2-46A9-AC0E-CE86C260BB1B}" type="presOf" srcId="{61275CF2-7230-4EEC-9B86-03341CD6B6E5}" destId="{497AC78D-FEE6-4CD4-94FC-A374B690F2E8}" srcOrd="0" destOrd="0" presId="urn:microsoft.com/office/officeart/2005/8/layout/vList2"/>
    <dgm:cxn modelId="{F773A51B-5E2F-4F11-A1D8-3CF425BB3653}" srcId="{61275CF2-7230-4EEC-9B86-03341CD6B6E5}" destId="{1D8F4FF2-2FF6-433D-9BAD-24C15AA8E250}" srcOrd="0" destOrd="0" parTransId="{B92DDF3F-15EC-4404-9689-445E4586CE71}" sibTransId="{F0AE0AB4-C286-4D6E-8443-3464840C97F7}"/>
    <dgm:cxn modelId="{F74DD023-DE32-491E-9118-878129C2D72E}" type="presOf" srcId="{0132DE18-54DD-4703-80E8-8710CCE4BAF9}" destId="{357058CC-9261-4FEA-AA26-F46FBEAF9A4B}" srcOrd="0" destOrd="1" presId="urn:microsoft.com/office/officeart/2005/8/layout/vList2"/>
    <dgm:cxn modelId="{57A86725-2491-4887-8657-B59837DC5EE7}" type="presOf" srcId="{1D8F4FF2-2FF6-433D-9BAD-24C15AA8E250}" destId="{357058CC-9261-4FEA-AA26-F46FBEAF9A4B}" srcOrd="0" destOrd="0" presId="urn:microsoft.com/office/officeart/2005/8/layout/vList2"/>
    <dgm:cxn modelId="{AF3DF092-DBAE-4619-9D28-1A0B0D3A7846}" srcId="{61275CF2-7230-4EEC-9B86-03341CD6B6E5}" destId="{0132DE18-54DD-4703-80E8-8710CCE4BAF9}" srcOrd="1" destOrd="0" parTransId="{24471215-AD1C-441D-8F5E-693A14093229}" sibTransId="{EA2BCB23-538C-4C9B-9747-861AA957F9EF}"/>
    <dgm:cxn modelId="{71DC2DD6-C7CA-43BC-83E0-9084BE906896}" type="presOf" srcId="{C96D3349-CD69-4E52-B804-E6DC00604CA9}" destId="{B998EB17-61C8-43C3-BD50-97D3519179E6}" srcOrd="0" destOrd="0" presId="urn:microsoft.com/office/officeart/2005/8/layout/vList2"/>
    <dgm:cxn modelId="{A879A6F3-F771-4792-9C74-DD301B3B318C}" srcId="{C96D3349-CD69-4E52-B804-E6DC00604CA9}" destId="{61275CF2-7230-4EEC-9B86-03341CD6B6E5}" srcOrd="0" destOrd="0" parTransId="{05986A2B-015A-48E2-9EC3-350C46AADB30}" sibTransId="{F01F4F75-2405-4737-9595-C5D8D8D466D9}"/>
    <dgm:cxn modelId="{5279399F-832F-46E0-914A-A49765A12AE1}" type="presParOf" srcId="{B998EB17-61C8-43C3-BD50-97D3519179E6}" destId="{497AC78D-FEE6-4CD4-94FC-A374B690F2E8}" srcOrd="0" destOrd="0" presId="urn:microsoft.com/office/officeart/2005/8/layout/vList2"/>
    <dgm:cxn modelId="{331D67D3-5E94-4E3B-9A52-C8CAE1661901}" type="presParOf" srcId="{B998EB17-61C8-43C3-BD50-97D3519179E6}" destId="{357058CC-9261-4FEA-AA26-F46FBEAF9A4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9FF1EE-2E1F-4BF5-87C3-0B80EADFE7C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C79180E-B390-4F3E-8799-AB8D7B15DAC8}">
      <dgm:prSet/>
      <dgm:spPr/>
      <dgm:t>
        <a:bodyPr/>
        <a:lstStyle/>
        <a:p>
          <a:r>
            <a:rPr lang="en-US" dirty="0"/>
            <a:t>Materials transmitted to local board by staff for evidentiary hearing, which form part of hearing record. </a:t>
          </a:r>
        </a:p>
      </dgm:t>
    </dgm:pt>
    <dgm:pt modelId="{BE5A1186-0258-4318-89E6-DB98143A8DC3}" type="parTrans" cxnId="{B46DA54C-7466-436B-AB40-1AFBBC2BC98F}">
      <dgm:prSet/>
      <dgm:spPr/>
      <dgm:t>
        <a:bodyPr/>
        <a:lstStyle/>
        <a:p>
          <a:endParaRPr lang="en-US"/>
        </a:p>
      </dgm:t>
    </dgm:pt>
    <dgm:pt modelId="{06BB4038-C897-4B1A-B100-A7CDBF662BEF}" type="sibTrans" cxnId="{B46DA54C-7466-436B-AB40-1AFBBC2BC98F}">
      <dgm:prSet/>
      <dgm:spPr/>
      <dgm:t>
        <a:bodyPr/>
        <a:lstStyle/>
        <a:p>
          <a:endParaRPr lang="en-US"/>
        </a:p>
      </dgm:t>
    </dgm:pt>
    <dgm:pt modelId="{536C4433-7740-4BE1-8C49-014F39A3E58E}">
      <dgm:prSet/>
      <dgm:spPr/>
      <dgm:t>
        <a:bodyPr/>
        <a:lstStyle/>
        <a:p>
          <a:r>
            <a:rPr lang="en-US" dirty="0"/>
            <a:t>Applicant, local govt., and any person with standing has right to participate as a party. Other witnesses may testify. </a:t>
          </a:r>
        </a:p>
      </dgm:t>
    </dgm:pt>
    <dgm:pt modelId="{83EB3CF6-1234-47D4-A4A9-FAAEA8A6AD76}" type="parTrans" cxnId="{D51F63DD-AAEF-494F-BCBF-3F6149A9D62F}">
      <dgm:prSet/>
      <dgm:spPr/>
      <dgm:t>
        <a:bodyPr/>
        <a:lstStyle/>
        <a:p>
          <a:endParaRPr lang="en-US"/>
        </a:p>
      </dgm:t>
    </dgm:pt>
    <dgm:pt modelId="{91C55696-69A0-44C2-8173-41AA2D524FF9}" type="sibTrans" cxnId="{D51F63DD-AAEF-494F-BCBF-3F6149A9D62F}">
      <dgm:prSet/>
      <dgm:spPr/>
      <dgm:t>
        <a:bodyPr/>
        <a:lstStyle/>
        <a:p>
          <a:endParaRPr lang="en-US"/>
        </a:p>
      </dgm:t>
    </dgm:pt>
    <dgm:pt modelId="{438AA6D4-59EF-4CA4-8FDF-F3FDFDA035F4}">
      <dgm:prSet/>
      <dgm:spPr/>
      <dgm:t>
        <a:bodyPr/>
        <a:lstStyle/>
        <a:p>
          <a:r>
            <a:rPr lang="en-US" dirty="0"/>
            <a:t>Board determines contested facts and applies development ordinance/regulation to those facts. </a:t>
          </a:r>
        </a:p>
      </dgm:t>
    </dgm:pt>
    <dgm:pt modelId="{574A72E5-ADB1-4FCF-A54A-E7581E112E67}" type="parTrans" cxnId="{69703DC1-B38D-4E11-8ECC-6B069FF198FC}">
      <dgm:prSet/>
      <dgm:spPr/>
      <dgm:t>
        <a:bodyPr/>
        <a:lstStyle/>
        <a:p>
          <a:endParaRPr lang="en-US"/>
        </a:p>
      </dgm:t>
    </dgm:pt>
    <dgm:pt modelId="{62F250F7-A167-4377-81E3-09E796CA8F3A}" type="sibTrans" cxnId="{69703DC1-B38D-4E11-8ECC-6B069FF198FC}">
      <dgm:prSet/>
      <dgm:spPr/>
      <dgm:t>
        <a:bodyPr/>
        <a:lstStyle/>
        <a:p>
          <a:endParaRPr lang="en-US"/>
        </a:p>
      </dgm:t>
    </dgm:pt>
    <dgm:pt modelId="{C4FA90CB-67AE-4006-A2D7-B71FC98F50EA}">
      <dgm:prSet/>
      <dgm:spPr/>
      <dgm:t>
        <a:bodyPr/>
        <a:lstStyle/>
        <a:p>
          <a:r>
            <a:rPr lang="en-US" dirty="0"/>
            <a:t>Written decision with findings of fact and conclusions of law approved by Board and signed by Chair. </a:t>
          </a:r>
        </a:p>
      </dgm:t>
    </dgm:pt>
    <dgm:pt modelId="{4AACAE98-D22D-4A26-8EBC-B16295746252}" type="parTrans" cxnId="{D758B75A-762C-4F06-BFF9-476DCB2C87DF}">
      <dgm:prSet/>
      <dgm:spPr/>
      <dgm:t>
        <a:bodyPr/>
        <a:lstStyle/>
        <a:p>
          <a:endParaRPr lang="en-US"/>
        </a:p>
      </dgm:t>
    </dgm:pt>
    <dgm:pt modelId="{13BCDA64-3333-4741-B311-440AA492A385}" type="sibTrans" cxnId="{D758B75A-762C-4F06-BFF9-476DCB2C87DF}">
      <dgm:prSet/>
      <dgm:spPr/>
      <dgm:t>
        <a:bodyPr/>
        <a:lstStyle/>
        <a:p>
          <a:endParaRPr lang="en-US"/>
        </a:p>
      </dgm:t>
    </dgm:pt>
    <dgm:pt modelId="{3E7DC6C0-E589-4FAE-83E1-3C6869896FA9}" type="pres">
      <dgm:prSet presAssocID="{729FF1EE-2E1F-4BF5-87C3-0B80EADFE7CE}" presName="Name0" presStyleCnt="0">
        <dgm:presLayoutVars>
          <dgm:dir/>
          <dgm:resizeHandles val="exact"/>
        </dgm:presLayoutVars>
      </dgm:prSet>
      <dgm:spPr/>
    </dgm:pt>
    <dgm:pt modelId="{C03468AA-50AC-4C27-8BEE-06F2D839DADF}" type="pres">
      <dgm:prSet presAssocID="{2C79180E-B390-4F3E-8799-AB8D7B15DAC8}" presName="node" presStyleLbl="node1" presStyleIdx="0" presStyleCnt="4">
        <dgm:presLayoutVars>
          <dgm:bulletEnabled val="1"/>
        </dgm:presLayoutVars>
      </dgm:prSet>
      <dgm:spPr/>
    </dgm:pt>
    <dgm:pt modelId="{07A8341D-2A96-48CD-A3A1-E20184A2FE3F}" type="pres">
      <dgm:prSet presAssocID="{06BB4038-C897-4B1A-B100-A7CDBF662BEF}" presName="sibTrans" presStyleLbl="sibTrans2D1" presStyleIdx="0" presStyleCnt="3"/>
      <dgm:spPr/>
    </dgm:pt>
    <dgm:pt modelId="{4C041F0E-9242-4A2B-8ECF-B273B05F7F66}" type="pres">
      <dgm:prSet presAssocID="{06BB4038-C897-4B1A-B100-A7CDBF662BEF}" presName="connectorText" presStyleLbl="sibTrans2D1" presStyleIdx="0" presStyleCnt="3"/>
      <dgm:spPr/>
    </dgm:pt>
    <dgm:pt modelId="{9AE256CA-1DEB-48B3-B538-0B295C6DDC33}" type="pres">
      <dgm:prSet presAssocID="{536C4433-7740-4BE1-8C49-014F39A3E58E}" presName="node" presStyleLbl="node1" presStyleIdx="1" presStyleCnt="4">
        <dgm:presLayoutVars>
          <dgm:bulletEnabled val="1"/>
        </dgm:presLayoutVars>
      </dgm:prSet>
      <dgm:spPr/>
    </dgm:pt>
    <dgm:pt modelId="{C054A5D9-CB22-4A41-A5E0-4FBFCF8B253A}" type="pres">
      <dgm:prSet presAssocID="{91C55696-69A0-44C2-8173-41AA2D524FF9}" presName="sibTrans" presStyleLbl="sibTrans2D1" presStyleIdx="1" presStyleCnt="3"/>
      <dgm:spPr/>
    </dgm:pt>
    <dgm:pt modelId="{17A91316-558E-4E8F-918A-D4A59A5E18AC}" type="pres">
      <dgm:prSet presAssocID="{91C55696-69A0-44C2-8173-41AA2D524FF9}" presName="connectorText" presStyleLbl="sibTrans2D1" presStyleIdx="1" presStyleCnt="3"/>
      <dgm:spPr/>
    </dgm:pt>
    <dgm:pt modelId="{115F8479-54FC-40CB-B501-883457A894DF}" type="pres">
      <dgm:prSet presAssocID="{438AA6D4-59EF-4CA4-8FDF-F3FDFDA035F4}" presName="node" presStyleLbl="node1" presStyleIdx="2" presStyleCnt="4">
        <dgm:presLayoutVars>
          <dgm:bulletEnabled val="1"/>
        </dgm:presLayoutVars>
      </dgm:prSet>
      <dgm:spPr/>
    </dgm:pt>
    <dgm:pt modelId="{0280729C-DE3A-43DA-964B-E22E46C2E00C}" type="pres">
      <dgm:prSet presAssocID="{62F250F7-A167-4377-81E3-09E796CA8F3A}" presName="sibTrans" presStyleLbl="sibTrans2D1" presStyleIdx="2" presStyleCnt="3"/>
      <dgm:spPr/>
    </dgm:pt>
    <dgm:pt modelId="{AA678F5F-7684-416B-9A36-FF492F9AEBEA}" type="pres">
      <dgm:prSet presAssocID="{62F250F7-A167-4377-81E3-09E796CA8F3A}" presName="connectorText" presStyleLbl="sibTrans2D1" presStyleIdx="2" presStyleCnt="3"/>
      <dgm:spPr/>
    </dgm:pt>
    <dgm:pt modelId="{38D82528-5BCC-46F1-9544-7569250F4848}" type="pres">
      <dgm:prSet presAssocID="{C4FA90CB-67AE-4006-A2D7-B71FC98F50EA}" presName="node" presStyleLbl="node1" presStyleIdx="3" presStyleCnt="4">
        <dgm:presLayoutVars>
          <dgm:bulletEnabled val="1"/>
        </dgm:presLayoutVars>
      </dgm:prSet>
      <dgm:spPr/>
    </dgm:pt>
  </dgm:ptLst>
  <dgm:cxnLst>
    <dgm:cxn modelId="{781DEE38-8C52-4913-9D90-6BD44708BC96}" type="presOf" srcId="{62F250F7-A167-4377-81E3-09E796CA8F3A}" destId="{AA678F5F-7684-416B-9A36-FF492F9AEBEA}" srcOrd="1" destOrd="0" presId="urn:microsoft.com/office/officeart/2005/8/layout/process1"/>
    <dgm:cxn modelId="{7E8A183A-6815-48A0-9C53-D16DC88AD329}" type="presOf" srcId="{06BB4038-C897-4B1A-B100-A7CDBF662BEF}" destId="{4C041F0E-9242-4A2B-8ECF-B273B05F7F66}" srcOrd="1" destOrd="0" presId="urn:microsoft.com/office/officeart/2005/8/layout/process1"/>
    <dgm:cxn modelId="{79648C3E-38EA-4A05-B222-C57BEAF2DE70}" type="presOf" srcId="{06BB4038-C897-4B1A-B100-A7CDBF662BEF}" destId="{07A8341D-2A96-48CD-A3A1-E20184A2FE3F}" srcOrd="0" destOrd="0" presId="urn:microsoft.com/office/officeart/2005/8/layout/process1"/>
    <dgm:cxn modelId="{8C9CC262-37C1-4F12-B34C-3D2F0B30E11B}" type="presOf" srcId="{438AA6D4-59EF-4CA4-8FDF-F3FDFDA035F4}" destId="{115F8479-54FC-40CB-B501-883457A894DF}" srcOrd="0" destOrd="0" presId="urn:microsoft.com/office/officeart/2005/8/layout/process1"/>
    <dgm:cxn modelId="{B46DA54C-7466-436B-AB40-1AFBBC2BC98F}" srcId="{729FF1EE-2E1F-4BF5-87C3-0B80EADFE7CE}" destId="{2C79180E-B390-4F3E-8799-AB8D7B15DAC8}" srcOrd="0" destOrd="0" parTransId="{BE5A1186-0258-4318-89E6-DB98143A8DC3}" sibTransId="{06BB4038-C897-4B1A-B100-A7CDBF662BEF}"/>
    <dgm:cxn modelId="{FD00A151-4380-4C63-B1A5-A00D8466B290}" type="presOf" srcId="{62F250F7-A167-4377-81E3-09E796CA8F3A}" destId="{0280729C-DE3A-43DA-964B-E22E46C2E00C}" srcOrd="0" destOrd="0" presId="urn:microsoft.com/office/officeart/2005/8/layout/process1"/>
    <dgm:cxn modelId="{D758B75A-762C-4F06-BFF9-476DCB2C87DF}" srcId="{729FF1EE-2E1F-4BF5-87C3-0B80EADFE7CE}" destId="{C4FA90CB-67AE-4006-A2D7-B71FC98F50EA}" srcOrd="3" destOrd="0" parTransId="{4AACAE98-D22D-4A26-8EBC-B16295746252}" sibTransId="{13BCDA64-3333-4741-B311-440AA492A385}"/>
    <dgm:cxn modelId="{83D152AF-9B3E-4F73-AB84-A991FFE193C1}" type="presOf" srcId="{2C79180E-B390-4F3E-8799-AB8D7B15DAC8}" destId="{C03468AA-50AC-4C27-8BEE-06F2D839DADF}" srcOrd="0" destOrd="0" presId="urn:microsoft.com/office/officeart/2005/8/layout/process1"/>
    <dgm:cxn modelId="{69703DC1-B38D-4E11-8ECC-6B069FF198FC}" srcId="{729FF1EE-2E1F-4BF5-87C3-0B80EADFE7CE}" destId="{438AA6D4-59EF-4CA4-8FDF-F3FDFDA035F4}" srcOrd="2" destOrd="0" parTransId="{574A72E5-ADB1-4FCF-A54A-E7581E112E67}" sibTransId="{62F250F7-A167-4377-81E3-09E796CA8F3A}"/>
    <dgm:cxn modelId="{CFDDA5C5-AC20-47B2-9EC1-37B0F5DF0AC0}" type="presOf" srcId="{91C55696-69A0-44C2-8173-41AA2D524FF9}" destId="{17A91316-558E-4E8F-918A-D4A59A5E18AC}" srcOrd="1" destOrd="0" presId="urn:microsoft.com/office/officeart/2005/8/layout/process1"/>
    <dgm:cxn modelId="{F61E68CF-F1F5-4AEC-82F4-9FBCD316A350}" type="presOf" srcId="{729FF1EE-2E1F-4BF5-87C3-0B80EADFE7CE}" destId="{3E7DC6C0-E589-4FAE-83E1-3C6869896FA9}" srcOrd="0" destOrd="0" presId="urn:microsoft.com/office/officeart/2005/8/layout/process1"/>
    <dgm:cxn modelId="{D51F63DD-AAEF-494F-BCBF-3F6149A9D62F}" srcId="{729FF1EE-2E1F-4BF5-87C3-0B80EADFE7CE}" destId="{536C4433-7740-4BE1-8C49-014F39A3E58E}" srcOrd="1" destOrd="0" parTransId="{83EB3CF6-1234-47D4-A4A9-FAAEA8A6AD76}" sibTransId="{91C55696-69A0-44C2-8173-41AA2D524FF9}"/>
    <dgm:cxn modelId="{DC979BE0-8505-4750-A694-2353B8C360C5}" type="presOf" srcId="{91C55696-69A0-44C2-8173-41AA2D524FF9}" destId="{C054A5D9-CB22-4A41-A5E0-4FBFCF8B253A}" srcOrd="0" destOrd="0" presId="urn:microsoft.com/office/officeart/2005/8/layout/process1"/>
    <dgm:cxn modelId="{02576AEA-7F00-4BD9-BD24-A049180DB882}" type="presOf" srcId="{C4FA90CB-67AE-4006-A2D7-B71FC98F50EA}" destId="{38D82528-5BCC-46F1-9544-7569250F4848}" srcOrd="0" destOrd="0" presId="urn:microsoft.com/office/officeart/2005/8/layout/process1"/>
    <dgm:cxn modelId="{52E61EFC-6C17-4629-B291-01ED9EFCF4B9}" type="presOf" srcId="{536C4433-7740-4BE1-8C49-014F39A3E58E}" destId="{9AE256CA-1DEB-48B3-B538-0B295C6DDC33}" srcOrd="0" destOrd="0" presId="urn:microsoft.com/office/officeart/2005/8/layout/process1"/>
    <dgm:cxn modelId="{2A69B728-77D0-4B81-97C4-DE5F09882F6C}" type="presParOf" srcId="{3E7DC6C0-E589-4FAE-83E1-3C6869896FA9}" destId="{C03468AA-50AC-4C27-8BEE-06F2D839DADF}" srcOrd="0" destOrd="0" presId="urn:microsoft.com/office/officeart/2005/8/layout/process1"/>
    <dgm:cxn modelId="{8CE973B6-C211-468C-BCE1-C3C99EB9C182}" type="presParOf" srcId="{3E7DC6C0-E589-4FAE-83E1-3C6869896FA9}" destId="{07A8341D-2A96-48CD-A3A1-E20184A2FE3F}" srcOrd="1" destOrd="0" presId="urn:microsoft.com/office/officeart/2005/8/layout/process1"/>
    <dgm:cxn modelId="{A30327BD-C0EF-483D-9182-7E5BED9BD758}" type="presParOf" srcId="{07A8341D-2A96-48CD-A3A1-E20184A2FE3F}" destId="{4C041F0E-9242-4A2B-8ECF-B273B05F7F66}" srcOrd="0" destOrd="0" presId="urn:microsoft.com/office/officeart/2005/8/layout/process1"/>
    <dgm:cxn modelId="{3EB1D11E-2BF0-4625-A7F7-6ACB02CB502C}" type="presParOf" srcId="{3E7DC6C0-E589-4FAE-83E1-3C6869896FA9}" destId="{9AE256CA-1DEB-48B3-B538-0B295C6DDC33}" srcOrd="2" destOrd="0" presId="urn:microsoft.com/office/officeart/2005/8/layout/process1"/>
    <dgm:cxn modelId="{B31AA859-FA89-412F-9646-A04F4AB6DE05}" type="presParOf" srcId="{3E7DC6C0-E589-4FAE-83E1-3C6869896FA9}" destId="{C054A5D9-CB22-4A41-A5E0-4FBFCF8B253A}" srcOrd="3" destOrd="0" presId="urn:microsoft.com/office/officeart/2005/8/layout/process1"/>
    <dgm:cxn modelId="{4ACFCC41-092A-4DEA-B158-A17AF182659C}" type="presParOf" srcId="{C054A5D9-CB22-4A41-A5E0-4FBFCF8B253A}" destId="{17A91316-558E-4E8F-918A-D4A59A5E18AC}" srcOrd="0" destOrd="0" presId="urn:microsoft.com/office/officeart/2005/8/layout/process1"/>
    <dgm:cxn modelId="{0F41168D-A8DD-4731-B430-F25AE2B993AD}" type="presParOf" srcId="{3E7DC6C0-E589-4FAE-83E1-3C6869896FA9}" destId="{115F8479-54FC-40CB-B501-883457A894DF}" srcOrd="4" destOrd="0" presId="urn:microsoft.com/office/officeart/2005/8/layout/process1"/>
    <dgm:cxn modelId="{3060B688-8D47-46F5-A1FF-E3273903EF4D}" type="presParOf" srcId="{3E7DC6C0-E589-4FAE-83E1-3C6869896FA9}" destId="{0280729C-DE3A-43DA-964B-E22E46C2E00C}" srcOrd="5" destOrd="0" presId="urn:microsoft.com/office/officeart/2005/8/layout/process1"/>
    <dgm:cxn modelId="{696B3F18-7080-4374-86CD-33F048A633F3}" type="presParOf" srcId="{0280729C-DE3A-43DA-964B-E22E46C2E00C}" destId="{AA678F5F-7684-416B-9A36-FF492F9AEBEA}" srcOrd="0" destOrd="0" presId="urn:microsoft.com/office/officeart/2005/8/layout/process1"/>
    <dgm:cxn modelId="{9F06AAEA-3510-4E17-8E46-2E21EBD8B933}" type="presParOf" srcId="{3E7DC6C0-E589-4FAE-83E1-3C6869896FA9}" destId="{38D82528-5BCC-46F1-9544-7569250F484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B5A3DC-A202-4260-B3F9-3A6982AD0F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63C9602-7ABA-422A-9A97-E03A4E4FD078}">
      <dgm:prSet/>
      <dgm:spPr/>
      <dgm:t>
        <a:bodyPr/>
        <a:lstStyle/>
        <a:p>
          <a:r>
            <a:rPr lang="en-US" dirty="0"/>
            <a:t>Upon filing petition, a proposed “writ of certiorari” must also be filed with Clerk of Superior Court </a:t>
          </a:r>
        </a:p>
      </dgm:t>
    </dgm:pt>
    <dgm:pt modelId="{2D2292AD-E53D-4AA2-91D0-DDF2F62FC536}" type="parTrans" cxnId="{75D6D354-2C3E-456E-A987-7AA6CE7E9004}">
      <dgm:prSet/>
      <dgm:spPr/>
      <dgm:t>
        <a:bodyPr/>
        <a:lstStyle/>
        <a:p>
          <a:endParaRPr lang="en-US"/>
        </a:p>
      </dgm:t>
    </dgm:pt>
    <dgm:pt modelId="{EFBD604C-21D1-4665-8198-C502D1851F60}" type="sibTrans" cxnId="{75D6D354-2C3E-456E-A987-7AA6CE7E9004}">
      <dgm:prSet/>
      <dgm:spPr/>
      <dgm:t>
        <a:bodyPr/>
        <a:lstStyle/>
        <a:p>
          <a:endParaRPr lang="en-US"/>
        </a:p>
      </dgm:t>
    </dgm:pt>
    <dgm:pt modelId="{AC601C6B-70E5-4A90-8F3F-8BB3C94EA8BA}">
      <dgm:prSet/>
      <dgm:spPr/>
      <dgm:t>
        <a:bodyPr/>
        <a:lstStyle/>
        <a:p>
          <a:r>
            <a:rPr lang="en-US" dirty="0">
              <a:solidFill>
                <a:schemeClr val="tx1"/>
              </a:solidFill>
            </a:rPr>
            <a:t>Writ is a pleading directing local </a:t>
          </a:r>
          <a:r>
            <a:rPr lang="en-US" dirty="0">
              <a:solidFill>
                <a:schemeClr val="tx1"/>
              </a:solidFill>
              <a:latin typeface="Scala"/>
            </a:rPr>
            <a:t>govt. </a:t>
          </a:r>
          <a:r>
            <a:rPr lang="en-US" dirty="0">
              <a:solidFill>
                <a:schemeClr val="tx1"/>
              </a:solidFill>
            </a:rPr>
            <a:t>to prepare and certify (by a specified date) record of board’s hearing.</a:t>
          </a:r>
        </a:p>
      </dgm:t>
    </dgm:pt>
    <dgm:pt modelId="{80A559E3-7BF9-4FF4-B063-9773C7C09FE5}" type="parTrans" cxnId="{46EBE2CE-CF5D-4F99-B555-0EF35114E0E5}">
      <dgm:prSet/>
      <dgm:spPr/>
      <dgm:t>
        <a:bodyPr/>
        <a:lstStyle/>
        <a:p>
          <a:endParaRPr lang="en-US"/>
        </a:p>
      </dgm:t>
    </dgm:pt>
    <dgm:pt modelId="{A8B4812A-1291-4040-A09A-085F5A1BCABC}" type="sibTrans" cxnId="{46EBE2CE-CF5D-4F99-B555-0EF35114E0E5}">
      <dgm:prSet/>
      <dgm:spPr/>
      <dgm:t>
        <a:bodyPr/>
        <a:lstStyle/>
        <a:p>
          <a:endParaRPr lang="en-US"/>
        </a:p>
      </dgm:t>
    </dgm:pt>
    <dgm:pt modelId="{B74421B0-6F8F-45D9-91F1-DB6896A1E44A}">
      <dgm:prSet/>
      <dgm:spPr/>
      <dgm:t>
        <a:bodyPr/>
        <a:lstStyle/>
        <a:p>
          <a:pPr rtl="0"/>
          <a:r>
            <a:rPr lang="en-US" dirty="0">
              <a:solidFill>
                <a:schemeClr val="tx1"/>
              </a:solidFill>
            </a:rPr>
            <a:t>Clerk issues writ</a:t>
          </a:r>
          <a:r>
            <a:rPr lang="en-US" dirty="0">
              <a:solidFill>
                <a:schemeClr val="tx1"/>
              </a:solidFill>
              <a:latin typeface="Scala"/>
            </a:rPr>
            <a:t> </a:t>
          </a:r>
          <a:r>
            <a:rPr lang="en-US" dirty="0">
              <a:solidFill>
                <a:schemeClr val="tx1"/>
              </a:solidFill>
            </a:rPr>
            <a:t>ordering local </a:t>
          </a:r>
          <a:r>
            <a:rPr lang="en-US" dirty="0">
              <a:solidFill>
                <a:schemeClr val="tx1"/>
              </a:solidFill>
              <a:latin typeface="Scala"/>
            </a:rPr>
            <a:t>govt.</a:t>
          </a:r>
          <a:r>
            <a:rPr lang="en-US" dirty="0">
              <a:solidFill>
                <a:schemeClr val="tx1"/>
              </a:solidFill>
            </a:rPr>
            <a:t> to prepare and certify record.</a:t>
          </a:r>
          <a:r>
            <a:rPr lang="en-US" dirty="0">
              <a:solidFill>
                <a:schemeClr val="tx1"/>
              </a:solidFill>
              <a:latin typeface="Scala"/>
            </a:rPr>
            <a:t> </a:t>
          </a:r>
          <a:endParaRPr lang="en-US" dirty="0">
            <a:solidFill>
              <a:schemeClr val="tx1"/>
            </a:solidFill>
          </a:endParaRPr>
        </a:p>
      </dgm:t>
    </dgm:pt>
    <dgm:pt modelId="{2AF1AB02-E9E0-420D-BB92-545292A75A11}" type="parTrans" cxnId="{A01230D8-74C5-49BF-A9D0-4007811B3513}">
      <dgm:prSet/>
      <dgm:spPr/>
      <dgm:t>
        <a:bodyPr/>
        <a:lstStyle/>
        <a:p>
          <a:endParaRPr lang="en-US"/>
        </a:p>
      </dgm:t>
    </dgm:pt>
    <dgm:pt modelId="{5EF46BB6-0D4D-4C63-9784-F91AA46E10FD}" type="sibTrans" cxnId="{A01230D8-74C5-49BF-A9D0-4007811B3513}">
      <dgm:prSet/>
      <dgm:spPr/>
      <dgm:t>
        <a:bodyPr/>
        <a:lstStyle/>
        <a:p>
          <a:endParaRPr lang="en-US"/>
        </a:p>
      </dgm:t>
    </dgm:pt>
    <dgm:pt modelId="{8EB2C64C-2C32-4E7F-BD40-430A4D6E4583}">
      <dgm:prSet/>
      <dgm:spPr/>
      <dgm:t>
        <a:bodyPr/>
        <a:lstStyle/>
        <a:p>
          <a:r>
            <a:rPr lang="en-US" dirty="0">
              <a:solidFill>
                <a:schemeClr val="tx1"/>
              </a:solidFill>
            </a:rPr>
            <a:t>Petitioner serves issued writ on all respondents following rules of service for complaints (no summons required).</a:t>
          </a:r>
        </a:p>
      </dgm:t>
    </dgm:pt>
    <dgm:pt modelId="{608DAC42-E077-49FD-B5EC-F8C8E30804FE}" type="parTrans" cxnId="{238A0FF6-0D8C-4E9C-963F-08C740B579CE}">
      <dgm:prSet/>
      <dgm:spPr/>
      <dgm:t>
        <a:bodyPr/>
        <a:lstStyle/>
        <a:p>
          <a:endParaRPr lang="en-US"/>
        </a:p>
      </dgm:t>
    </dgm:pt>
    <dgm:pt modelId="{B6420A1E-82C2-4AD7-B744-4C82649A82CC}" type="sibTrans" cxnId="{238A0FF6-0D8C-4E9C-963F-08C740B579CE}">
      <dgm:prSet/>
      <dgm:spPr/>
      <dgm:t>
        <a:bodyPr/>
        <a:lstStyle/>
        <a:p>
          <a:endParaRPr lang="en-US"/>
        </a:p>
      </dgm:t>
    </dgm:pt>
    <dgm:pt modelId="{EB82A3B9-B24F-4A0F-AC95-4CC0FE8C9E94}" type="pres">
      <dgm:prSet presAssocID="{25B5A3DC-A202-4260-B3F9-3A6982AD0FC0}" presName="linear" presStyleCnt="0">
        <dgm:presLayoutVars>
          <dgm:animLvl val="lvl"/>
          <dgm:resizeHandles val="exact"/>
        </dgm:presLayoutVars>
      </dgm:prSet>
      <dgm:spPr/>
    </dgm:pt>
    <dgm:pt modelId="{773DE6D8-8B98-4563-853F-FDB1C8DC4727}" type="pres">
      <dgm:prSet presAssocID="{363C9602-7ABA-422A-9A97-E03A4E4FD078}" presName="parentText" presStyleLbl="node1" presStyleIdx="0" presStyleCnt="1">
        <dgm:presLayoutVars>
          <dgm:chMax val="0"/>
          <dgm:bulletEnabled val="1"/>
        </dgm:presLayoutVars>
      </dgm:prSet>
      <dgm:spPr/>
    </dgm:pt>
    <dgm:pt modelId="{A035F000-B265-47C1-9AF3-CBD4DA552AEC}" type="pres">
      <dgm:prSet presAssocID="{363C9602-7ABA-422A-9A97-E03A4E4FD078}" presName="childText" presStyleLbl="revTx" presStyleIdx="0" presStyleCnt="1">
        <dgm:presLayoutVars>
          <dgm:bulletEnabled val="1"/>
        </dgm:presLayoutVars>
      </dgm:prSet>
      <dgm:spPr/>
    </dgm:pt>
  </dgm:ptLst>
  <dgm:cxnLst>
    <dgm:cxn modelId="{FE4B2C62-4AC3-4A52-B76C-EB715A74B533}" type="presOf" srcId="{AC601C6B-70E5-4A90-8F3F-8BB3C94EA8BA}" destId="{A035F000-B265-47C1-9AF3-CBD4DA552AEC}" srcOrd="0" destOrd="0" presId="urn:microsoft.com/office/officeart/2005/8/layout/vList2"/>
    <dgm:cxn modelId="{75D6D354-2C3E-456E-A987-7AA6CE7E9004}" srcId="{25B5A3DC-A202-4260-B3F9-3A6982AD0FC0}" destId="{363C9602-7ABA-422A-9A97-E03A4E4FD078}" srcOrd="0" destOrd="0" parTransId="{2D2292AD-E53D-4AA2-91D0-DDF2F62FC536}" sibTransId="{EFBD604C-21D1-4665-8198-C502D1851F60}"/>
    <dgm:cxn modelId="{7F294259-D338-4663-843A-18A2382BD49E}" type="presOf" srcId="{363C9602-7ABA-422A-9A97-E03A4E4FD078}" destId="{773DE6D8-8B98-4563-853F-FDB1C8DC4727}" srcOrd="0" destOrd="0" presId="urn:microsoft.com/office/officeart/2005/8/layout/vList2"/>
    <dgm:cxn modelId="{91E65496-5C84-4FE3-A451-E491AA55100D}" type="presOf" srcId="{8EB2C64C-2C32-4E7F-BD40-430A4D6E4583}" destId="{A035F000-B265-47C1-9AF3-CBD4DA552AEC}" srcOrd="0" destOrd="2" presId="urn:microsoft.com/office/officeart/2005/8/layout/vList2"/>
    <dgm:cxn modelId="{798AADB9-3769-49DA-8025-6CAF0B043CCA}" type="presOf" srcId="{B74421B0-6F8F-45D9-91F1-DB6896A1E44A}" destId="{A035F000-B265-47C1-9AF3-CBD4DA552AEC}" srcOrd="0" destOrd="1" presId="urn:microsoft.com/office/officeart/2005/8/layout/vList2"/>
    <dgm:cxn modelId="{46EBE2CE-CF5D-4F99-B555-0EF35114E0E5}" srcId="{363C9602-7ABA-422A-9A97-E03A4E4FD078}" destId="{AC601C6B-70E5-4A90-8F3F-8BB3C94EA8BA}" srcOrd="0" destOrd="0" parTransId="{80A559E3-7BF9-4FF4-B063-9773C7C09FE5}" sibTransId="{A8B4812A-1291-4040-A09A-085F5A1BCABC}"/>
    <dgm:cxn modelId="{A01230D8-74C5-49BF-A9D0-4007811B3513}" srcId="{363C9602-7ABA-422A-9A97-E03A4E4FD078}" destId="{B74421B0-6F8F-45D9-91F1-DB6896A1E44A}" srcOrd="1" destOrd="0" parTransId="{2AF1AB02-E9E0-420D-BB92-545292A75A11}" sibTransId="{5EF46BB6-0D4D-4C63-9784-F91AA46E10FD}"/>
    <dgm:cxn modelId="{C826ACE6-7175-47E9-84C0-7CF68AFDD3BD}" type="presOf" srcId="{25B5A3DC-A202-4260-B3F9-3A6982AD0FC0}" destId="{EB82A3B9-B24F-4A0F-AC95-4CC0FE8C9E94}" srcOrd="0" destOrd="0" presId="urn:microsoft.com/office/officeart/2005/8/layout/vList2"/>
    <dgm:cxn modelId="{238A0FF6-0D8C-4E9C-963F-08C740B579CE}" srcId="{363C9602-7ABA-422A-9A97-E03A4E4FD078}" destId="{8EB2C64C-2C32-4E7F-BD40-430A4D6E4583}" srcOrd="2" destOrd="0" parTransId="{608DAC42-E077-49FD-B5EC-F8C8E30804FE}" sibTransId="{B6420A1E-82C2-4AD7-B744-4C82649A82CC}"/>
    <dgm:cxn modelId="{BE4BDC9D-4664-4E78-B067-740676A20265}" type="presParOf" srcId="{EB82A3B9-B24F-4A0F-AC95-4CC0FE8C9E94}" destId="{773DE6D8-8B98-4563-853F-FDB1C8DC4727}" srcOrd="0" destOrd="0" presId="urn:microsoft.com/office/officeart/2005/8/layout/vList2"/>
    <dgm:cxn modelId="{4A0F29A3-182E-46BF-9418-1696E7DA5EB3}" type="presParOf" srcId="{EB82A3B9-B24F-4A0F-AC95-4CC0FE8C9E94}" destId="{A035F000-B265-47C1-9AF3-CBD4DA552AE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9A83EA-493A-487A-B8C9-96D7B47778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87807D8-6C84-4AE8-8228-00DD28A985F2}">
      <dgm:prSet custT="1"/>
      <dgm:spPr/>
      <dgm:t>
        <a:bodyPr/>
        <a:lstStyle/>
        <a:p>
          <a:pPr algn="ctr"/>
          <a:r>
            <a:rPr lang="en-US" sz="2000" dirty="0"/>
            <a:t>A party may request the court stay the execution or enforcement of the QJ decision pending superior court review. </a:t>
          </a:r>
        </a:p>
      </dgm:t>
    </dgm:pt>
    <dgm:pt modelId="{7523CA85-2AD0-4B29-9E0E-04B0207B3401}" type="parTrans" cxnId="{FAB8DCBE-456B-4995-AC4E-3B253A75E169}">
      <dgm:prSet/>
      <dgm:spPr/>
      <dgm:t>
        <a:bodyPr/>
        <a:lstStyle/>
        <a:p>
          <a:endParaRPr lang="en-US"/>
        </a:p>
      </dgm:t>
    </dgm:pt>
    <dgm:pt modelId="{58E6D197-56BF-4522-BD5A-976B4523D688}" type="sibTrans" cxnId="{FAB8DCBE-456B-4995-AC4E-3B253A75E169}">
      <dgm:prSet/>
      <dgm:spPr/>
      <dgm:t>
        <a:bodyPr/>
        <a:lstStyle/>
        <a:p>
          <a:endParaRPr lang="en-US"/>
        </a:p>
      </dgm:t>
    </dgm:pt>
    <dgm:pt modelId="{BF44A5DD-2473-4679-B212-ED3F418CAFC2}">
      <dgm:prSet custT="1"/>
      <dgm:spPr/>
      <dgm:t>
        <a:bodyPr/>
        <a:lstStyle/>
        <a:p>
          <a:r>
            <a:rPr lang="en-US" sz="2000" dirty="0"/>
            <a:t>Stays granted for local govt. do not require bond or other security. </a:t>
          </a:r>
        </a:p>
      </dgm:t>
    </dgm:pt>
    <dgm:pt modelId="{1BDBCEFE-14E3-4A45-889D-7CE32F0EA5C2}" type="parTrans" cxnId="{6B5E784B-76AA-49B0-B099-7E21C50C1EC6}">
      <dgm:prSet/>
      <dgm:spPr/>
      <dgm:t>
        <a:bodyPr/>
        <a:lstStyle/>
        <a:p>
          <a:endParaRPr lang="en-US"/>
        </a:p>
      </dgm:t>
    </dgm:pt>
    <dgm:pt modelId="{A0AE0A14-7A80-4F8C-B9AD-D9CA546E2F74}" type="sibTrans" cxnId="{6B5E784B-76AA-49B0-B099-7E21C50C1EC6}">
      <dgm:prSet/>
      <dgm:spPr/>
      <dgm:t>
        <a:bodyPr/>
        <a:lstStyle/>
        <a:p>
          <a:endParaRPr lang="en-US"/>
        </a:p>
      </dgm:t>
    </dgm:pt>
    <dgm:pt modelId="{A33A2905-CBB5-4415-9107-6AEF70F19486}">
      <dgm:prSet custT="1"/>
      <dgm:spPr/>
      <dgm:t>
        <a:bodyPr/>
        <a:lstStyle/>
        <a:p>
          <a:r>
            <a:rPr lang="en-US" sz="2000" dirty="0"/>
            <a:t>Court may grant stay (discretionary) on conditions providing security of adverse party. </a:t>
          </a:r>
        </a:p>
      </dgm:t>
    </dgm:pt>
    <dgm:pt modelId="{E3AC7904-CD21-4089-AC5A-B975DBE1F5BB}" type="parTrans" cxnId="{A3C88C1A-A9B9-450F-9D71-EBE157093CCD}">
      <dgm:prSet/>
      <dgm:spPr/>
      <dgm:t>
        <a:bodyPr/>
        <a:lstStyle/>
        <a:p>
          <a:endParaRPr lang="en-US"/>
        </a:p>
      </dgm:t>
    </dgm:pt>
    <dgm:pt modelId="{73361020-2E6B-42E5-BB74-2EF7FA07AA32}" type="sibTrans" cxnId="{A3C88C1A-A9B9-450F-9D71-EBE157093CCD}">
      <dgm:prSet/>
      <dgm:spPr/>
      <dgm:t>
        <a:bodyPr/>
        <a:lstStyle/>
        <a:p>
          <a:endParaRPr lang="en-US"/>
        </a:p>
      </dgm:t>
    </dgm:pt>
    <dgm:pt modelId="{A409B288-E09B-43A8-A90A-82B2361907BB}" type="pres">
      <dgm:prSet presAssocID="{759A83EA-493A-487A-B8C9-96D7B4777859}" presName="linear" presStyleCnt="0">
        <dgm:presLayoutVars>
          <dgm:dir/>
          <dgm:animLvl val="lvl"/>
          <dgm:resizeHandles val="exact"/>
        </dgm:presLayoutVars>
      </dgm:prSet>
      <dgm:spPr/>
    </dgm:pt>
    <dgm:pt modelId="{90EBF6A2-44ED-41C9-B071-3C3A3499110A}" type="pres">
      <dgm:prSet presAssocID="{287807D8-6C84-4AE8-8228-00DD28A985F2}" presName="parentLin" presStyleCnt="0"/>
      <dgm:spPr/>
    </dgm:pt>
    <dgm:pt modelId="{3DAEDBDF-BBF9-49B6-A2CB-E58BC09C1140}" type="pres">
      <dgm:prSet presAssocID="{287807D8-6C84-4AE8-8228-00DD28A985F2}" presName="parentLeftMargin" presStyleLbl="node1" presStyleIdx="0" presStyleCnt="1"/>
      <dgm:spPr/>
    </dgm:pt>
    <dgm:pt modelId="{DF851F24-B515-4D8C-87AD-DD46424C19AB}" type="pres">
      <dgm:prSet presAssocID="{287807D8-6C84-4AE8-8228-00DD28A985F2}" presName="parentText" presStyleLbl="node1" presStyleIdx="0" presStyleCnt="1" custScaleX="110811" custScaleY="1243991" custLinFactY="265238" custLinFactNeighborX="89477" custLinFactNeighborY="300000">
        <dgm:presLayoutVars>
          <dgm:chMax val="0"/>
          <dgm:bulletEnabled val="1"/>
        </dgm:presLayoutVars>
      </dgm:prSet>
      <dgm:spPr/>
    </dgm:pt>
    <dgm:pt modelId="{B1215B73-CBD4-480A-9FD9-5A91227F9E97}" type="pres">
      <dgm:prSet presAssocID="{287807D8-6C84-4AE8-8228-00DD28A985F2}" presName="negativeSpace" presStyleCnt="0"/>
      <dgm:spPr/>
    </dgm:pt>
    <dgm:pt modelId="{DD3B3D94-5CA0-45AE-B80F-107593F0A724}" type="pres">
      <dgm:prSet presAssocID="{287807D8-6C84-4AE8-8228-00DD28A985F2}" presName="childText" presStyleLbl="conFgAcc1" presStyleIdx="0" presStyleCnt="1" custScaleY="710281">
        <dgm:presLayoutVars>
          <dgm:bulletEnabled val="1"/>
        </dgm:presLayoutVars>
      </dgm:prSet>
      <dgm:spPr/>
    </dgm:pt>
  </dgm:ptLst>
  <dgm:cxnLst>
    <dgm:cxn modelId="{A3C88C1A-A9B9-450F-9D71-EBE157093CCD}" srcId="{287807D8-6C84-4AE8-8228-00DD28A985F2}" destId="{A33A2905-CBB5-4415-9107-6AEF70F19486}" srcOrd="0" destOrd="0" parTransId="{E3AC7904-CD21-4089-AC5A-B975DBE1F5BB}" sibTransId="{73361020-2E6B-42E5-BB74-2EF7FA07AA32}"/>
    <dgm:cxn modelId="{75B68B1B-5B34-44D4-A398-21419051D8E7}" type="presOf" srcId="{759A83EA-493A-487A-B8C9-96D7B4777859}" destId="{A409B288-E09B-43A8-A90A-82B2361907BB}" srcOrd="0" destOrd="0" presId="urn:microsoft.com/office/officeart/2005/8/layout/list1"/>
    <dgm:cxn modelId="{6B5E784B-76AA-49B0-B099-7E21C50C1EC6}" srcId="{287807D8-6C84-4AE8-8228-00DD28A985F2}" destId="{BF44A5DD-2473-4679-B212-ED3F418CAFC2}" srcOrd="1" destOrd="0" parTransId="{1BDBCEFE-14E3-4A45-889D-7CE32F0EA5C2}" sibTransId="{A0AE0A14-7A80-4F8C-B9AD-D9CA546E2F74}"/>
    <dgm:cxn modelId="{5B0E227E-D8A0-436B-B830-E38D15DD2837}" type="presOf" srcId="{287807D8-6C84-4AE8-8228-00DD28A985F2}" destId="{DF851F24-B515-4D8C-87AD-DD46424C19AB}" srcOrd="1" destOrd="0" presId="urn:microsoft.com/office/officeart/2005/8/layout/list1"/>
    <dgm:cxn modelId="{934341AE-6EFA-48A4-8C3B-9DEA5807253B}" type="presOf" srcId="{A33A2905-CBB5-4415-9107-6AEF70F19486}" destId="{DD3B3D94-5CA0-45AE-B80F-107593F0A724}" srcOrd="0" destOrd="0" presId="urn:microsoft.com/office/officeart/2005/8/layout/list1"/>
    <dgm:cxn modelId="{ADA96CBA-E0A3-4479-93B1-F9B505C68BE0}" type="presOf" srcId="{287807D8-6C84-4AE8-8228-00DD28A985F2}" destId="{3DAEDBDF-BBF9-49B6-A2CB-E58BC09C1140}" srcOrd="0" destOrd="0" presId="urn:microsoft.com/office/officeart/2005/8/layout/list1"/>
    <dgm:cxn modelId="{2088D0BE-CBCF-4A56-A99D-606719D5C92B}" type="presOf" srcId="{BF44A5DD-2473-4679-B212-ED3F418CAFC2}" destId="{DD3B3D94-5CA0-45AE-B80F-107593F0A724}" srcOrd="0" destOrd="1" presId="urn:microsoft.com/office/officeart/2005/8/layout/list1"/>
    <dgm:cxn modelId="{FAB8DCBE-456B-4995-AC4E-3B253A75E169}" srcId="{759A83EA-493A-487A-B8C9-96D7B4777859}" destId="{287807D8-6C84-4AE8-8228-00DD28A985F2}" srcOrd="0" destOrd="0" parTransId="{7523CA85-2AD0-4B29-9E0E-04B0207B3401}" sibTransId="{58E6D197-56BF-4522-BD5A-976B4523D688}"/>
    <dgm:cxn modelId="{9432D92C-7F99-4E8D-AE59-425759F12982}" type="presParOf" srcId="{A409B288-E09B-43A8-A90A-82B2361907BB}" destId="{90EBF6A2-44ED-41C9-B071-3C3A3499110A}" srcOrd="0" destOrd="0" presId="urn:microsoft.com/office/officeart/2005/8/layout/list1"/>
    <dgm:cxn modelId="{490D3DB7-AA0F-4ECB-B3DF-B68B034B4AD2}" type="presParOf" srcId="{90EBF6A2-44ED-41C9-B071-3C3A3499110A}" destId="{3DAEDBDF-BBF9-49B6-A2CB-E58BC09C1140}" srcOrd="0" destOrd="0" presId="urn:microsoft.com/office/officeart/2005/8/layout/list1"/>
    <dgm:cxn modelId="{2DCAD91D-6162-4DB0-9F58-682DEA5F7EFC}" type="presParOf" srcId="{90EBF6A2-44ED-41C9-B071-3C3A3499110A}" destId="{DF851F24-B515-4D8C-87AD-DD46424C19AB}" srcOrd="1" destOrd="0" presId="urn:microsoft.com/office/officeart/2005/8/layout/list1"/>
    <dgm:cxn modelId="{5AAB961A-C9EB-43E9-B785-15B56DB4B27B}" type="presParOf" srcId="{A409B288-E09B-43A8-A90A-82B2361907BB}" destId="{B1215B73-CBD4-480A-9FD9-5A91227F9E97}" srcOrd="1" destOrd="0" presId="urn:microsoft.com/office/officeart/2005/8/layout/list1"/>
    <dgm:cxn modelId="{FC3A6BC2-00B4-4B28-AD97-0A7221A8EA69}" type="presParOf" srcId="{A409B288-E09B-43A8-A90A-82B2361907BB}" destId="{DD3B3D94-5CA0-45AE-B80F-107593F0A72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478D9C-EDDE-4BED-8A78-120BEB3D0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79DB0EF-E9A6-4FF8-82F3-C3EE31A0BD02}">
      <dgm:prSet custT="1"/>
      <dgm:spPr/>
      <dgm:t>
        <a:bodyPr anchor="t"/>
        <a:lstStyle/>
        <a:p>
          <a:endParaRPr lang="en-US" sz="2800" dirty="0"/>
        </a:p>
      </dgm:t>
    </dgm:pt>
    <dgm:pt modelId="{2D16B2E3-2039-4130-ADFE-74CFF2AB093E}" type="parTrans" cxnId="{3CF9EDB0-3503-432D-9BAA-AA0A8DAA544A}">
      <dgm:prSet/>
      <dgm:spPr/>
      <dgm:t>
        <a:bodyPr/>
        <a:lstStyle/>
        <a:p>
          <a:endParaRPr lang="en-US"/>
        </a:p>
      </dgm:t>
    </dgm:pt>
    <dgm:pt modelId="{74C5160C-3F80-48E0-B707-15F6E7AC2C9C}" type="sibTrans" cxnId="{3CF9EDB0-3503-432D-9BAA-AA0A8DAA544A}">
      <dgm:prSet/>
      <dgm:spPr/>
      <dgm:t>
        <a:bodyPr/>
        <a:lstStyle/>
        <a:p>
          <a:endParaRPr lang="en-US"/>
        </a:p>
      </dgm:t>
    </dgm:pt>
    <dgm:pt modelId="{39426A98-D4EC-41C7-B65F-B86D0F96A304}">
      <dgm:prSet/>
      <dgm:spPr/>
      <dgm:t>
        <a:bodyPr/>
        <a:lstStyle/>
        <a:p>
          <a:r>
            <a:rPr lang="en-US" dirty="0"/>
            <a:t>Transmittal of Record filed with Court</a:t>
          </a:r>
        </a:p>
      </dgm:t>
    </dgm:pt>
    <dgm:pt modelId="{A138DE29-2344-4517-BCE8-E73D2804D49A}" type="parTrans" cxnId="{B8C05961-AB43-442B-97A5-EE4F668936D6}">
      <dgm:prSet/>
      <dgm:spPr/>
      <dgm:t>
        <a:bodyPr/>
        <a:lstStyle/>
        <a:p>
          <a:endParaRPr lang="en-US"/>
        </a:p>
      </dgm:t>
    </dgm:pt>
    <dgm:pt modelId="{7D77116F-52D9-4AC1-81F9-3E1332A3F874}" type="sibTrans" cxnId="{B8C05961-AB43-442B-97A5-EE4F668936D6}">
      <dgm:prSet/>
      <dgm:spPr/>
      <dgm:t>
        <a:bodyPr/>
        <a:lstStyle/>
        <a:p>
          <a:endParaRPr lang="en-US"/>
        </a:p>
      </dgm:t>
    </dgm:pt>
    <dgm:pt modelId="{F73A0AB8-8BEB-4222-BE5A-76559408AC93}">
      <dgm:prSet/>
      <dgm:spPr/>
      <dgm:t>
        <a:bodyPr/>
        <a:lstStyle/>
        <a:p>
          <a:pPr>
            <a:buFont typeface="Wingdings" panose="05000000000000000000" pitchFamily="2" charset="2"/>
            <a:buChar char="Ø"/>
          </a:pPr>
          <a:r>
            <a:rPr lang="en-US" b="0" dirty="0"/>
            <a:t>Staff report</a:t>
          </a:r>
        </a:p>
      </dgm:t>
    </dgm:pt>
    <dgm:pt modelId="{61FA3DCE-CD1D-40DE-9070-4E6255DE48B1}" type="parTrans" cxnId="{A3D93A0C-3A24-4A76-B808-5AD81B4EB2A6}">
      <dgm:prSet/>
      <dgm:spPr/>
      <dgm:t>
        <a:bodyPr/>
        <a:lstStyle/>
        <a:p>
          <a:endParaRPr lang="en-US"/>
        </a:p>
      </dgm:t>
    </dgm:pt>
    <dgm:pt modelId="{A8CA28AB-43F9-4619-8172-8727DD77EFE5}" type="sibTrans" cxnId="{A3D93A0C-3A24-4A76-B808-5AD81B4EB2A6}">
      <dgm:prSet/>
      <dgm:spPr/>
      <dgm:t>
        <a:bodyPr/>
        <a:lstStyle/>
        <a:p>
          <a:endParaRPr lang="en-US"/>
        </a:p>
      </dgm:t>
    </dgm:pt>
    <dgm:pt modelId="{47346E6F-69CC-4E42-B319-07FD834DF1BD}">
      <dgm:prSet/>
      <dgm:spPr/>
      <dgm:t>
        <a:bodyPr/>
        <a:lstStyle/>
        <a:p>
          <a:pPr>
            <a:buFont typeface="Wingdings" panose="05000000000000000000" pitchFamily="2" charset="2"/>
            <a:buChar char="Ø"/>
          </a:pPr>
          <a:r>
            <a:rPr lang="en-US" b="0" dirty="0"/>
            <a:t>Affidavits</a:t>
          </a:r>
        </a:p>
      </dgm:t>
    </dgm:pt>
    <dgm:pt modelId="{2B0BAF4C-3AC9-4BA2-8819-D9808B710C75}" type="parTrans" cxnId="{869CCD00-5D5E-4E36-A38B-E8419340A5FC}">
      <dgm:prSet/>
      <dgm:spPr/>
      <dgm:t>
        <a:bodyPr/>
        <a:lstStyle/>
        <a:p>
          <a:endParaRPr lang="en-US"/>
        </a:p>
      </dgm:t>
    </dgm:pt>
    <dgm:pt modelId="{28AE504A-DD7B-4054-B57F-48021530D0FC}" type="sibTrans" cxnId="{869CCD00-5D5E-4E36-A38B-E8419340A5FC}">
      <dgm:prSet/>
      <dgm:spPr/>
      <dgm:t>
        <a:bodyPr/>
        <a:lstStyle/>
        <a:p>
          <a:endParaRPr lang="en-US"/>
        </a:p>
      </dgm:t>
    </dgm:pt>
    <dgm:pt modelId="{319A6C46-A711-4BFD-9959-24BB2B3AF47E}">
      <dgm:prSet/>
      <dgm:spPr/>
      <dgm:t>
        <a:bodyPr/>
        <a:lstStyle/>
        <a:p>
          <a:pPr>
            <a:buFont typeface="Wingdings" panose="05000000000000000000" pitchFamily="2" charset="2"/>
            <a:buChar char="Ø"/>
          </a:pPr>
          <a:r>
            <a:rPr lang="en-US" dirty="0"/>
            <a:t>Local govt. must serve within 3 days of filing Transmittal of Record </a:t>
          </a:r>
        </a:p>
      </dgm:t>
    </dgm:pt>
    <dgm:pt modelId="{5C0036D2-64ED-4315-8228-4D00091ACEE8}" type="parTrans" cxnId="{DF4D61AE-8537-40D4-8F35-3AE375229B3F}">
      <dgm:prSet/>
      <dgm:spPr/>
      <dgm:t>
        <a:bodyPr/>
        <a:lstStyle/>
        <a:p>
          <a:endParaRPr lang="en-US"/>
        </a:p>
      </dgm:t>
    </dgm:pt>
    <dgm:pt modelId="{BBFE63D5-2890-4309-A563-E242E5EA2CB5}" type="sibTrans" cxnId="{DF4D61AE-8537-40D4-8F35-3AE375229B3F}">
      <dgm:prSet/>
      <dgm:spPr/>
      <dgm:t>
        <a:bodyPr/>
        <a:lstStyle/>
        <a:p>
          <a:endParaRPr lang="en-US"/>
        </a:p>
      </dgm:t>
    </dgm:pt>
    <dgm:pt modelId="{ACE8C9C5-33C1-4199-A04E-89B38BAB6629}">
      <dgm:prSet/>
      <dgm:spPr/>
      <dgm:t>
        <a:bodyPr/>
        <a:lstStyle/>
        <a:p>
          <a:r>
            <a:rPr lang="en-US" dirty="0"/>
            <a:t>Includes all </a:t>
          </a:r>
          <a:r>
            <a:rPr lang="en-US" b="0" dirty="0"/>
            <a:t>documents from meeting(s):</a:t>
          </a:r>
        </a:p>
      </dgm:t>
    </dgm:pt>
    <dgm:pt modelId="{BF4F9D3D-0566-4881-ACE6-74BFD22555C6}" type="parTrans" cxnId="{BC3CC013-C830-4489-96CE-58CDD2B939F7}">
      <dgm:prSet/>
      <dgm:spPr/>
      <dgm:t>
        <a:bodyPr/>
        <a:lstStyle/>
        <a:p>
          <a:endParaRPr lang="en-US"/>
        </a:p>
      </dgm:t>
    </dgm:pt>
    <dgm:pt modelId="{77B6F33F-5D81-4C4D-9BBC-FADF18D34F96}" type="sibTrans" cxnId="{BC3CC013-C830-4489-96CE-58CDD2B939F7}">
      <dgm:prSet/>
      <dgm:spPr/>
      <dgm:t>
        <a:bodyPr/>
        <a:lstStyle/>
        <a:p>
          <a:endParaRPr lang="en-US"/>
        </a:p>
      </dgm:t>
    </dgm:pt>
    <dgm:pt modelId="{8F517138-1806-4F36-BF95-F0A93E305B27}">
      <dgm:prSet/>
      <dgm:spPr/>
      <dgm:t>
        <a:bodyPr/>
        <a:lstStyle/>
        <a:p>
          <a:pPr>
            <a:buFont typeface="Wingdings" panose="05000000000000000000" pitchFamily="2" charset="2"/>
            <a:buChar char="Ø"/>
          </a:pPr>
          <a:r>
            <a:rPr lang="en-US" b="0" dirty="0"/>
            <a:t>Exhibits/illustrations/presentations</a:t>
          </a:r>
        </a:p>
      </dgm:t>
    </dgm:pt>
    <dgm:pt modelId="{74D801BB-3821-471E-B596-F3D9C9D42E96}" type="parTrans" cxnId="{5ADFDBFD-955B-48DB-A713-AEFD44B68F3E}">
      <dgm:prSet/>
      <dgm:spPr/>
      <dgm:t>
        <a:bodyPr/>
        <a:lstStyle/>
        <a:p>
          <a:endParaRPr lang="en-US"/>
        </a:p>
      </dgm:t>
    </dgm:pt>
    <dgm:pt modelId="{A56B5B18-CF59-4E85-ABDF-C6189AE48CB1}" type="sibTrans" cxnId="{5ADFDBFD-955B-48DB-A713-AEFD44B68F3E}">
      <dgm:prSet/>
      <dgm:spPr/>
      <dgm:t>
        <a:bodyPr/>
        <a:lstStyle/>
        <a:p>
          <a:endParaRPr lang="en-US"/>
        </a:p>
      </dgm:t>
    </dgm:pt>
    <dgm:pt modelId="{EBD5127F-FC8F-45C4-8101-385792315D7C}">
      <dgm:prSet/>
      <dgm:spPr/>
      <dgm:t>
        <a:bodyPr/>
        <a:lstStyle/>
        <a:p>
          <a:r>
            <a:rPr lang="en-US" b="0" dirty="0"/>
            <a:t>Bound, paginated, and served</a:t>
          </a:r>
          <a:r>
            <a:rPr lang="en-US" b="1" dirty="0"/>
            <a:t> </a:t>
          </a:r>
          <a:r>
            <a:rPr lang="en-US" dirty="0"/>
            <a:t>on Petitioner</a:t>
          </a:r>
        </a:p>
      </dgm:t>
    </dgm:pt>
    <dgm:pt modelId="{DC145CD7-7595-40E8-B9DC-22A07C5D24E0}" type="sibTrans" cxnId="{ADFBB416-2FE7-4C62-AD77-2CBF542FC0AD}">
      <dgm:prSet/>
      <dgm:spPr/>
      <dgm:t>
        <a:bodyPr/>
        <a:lstStyle/>
        <a:p>
          <a:endParaRPr lang="en-US"/>
        </a:p>
      </dgm:t>
    </dgm:pt>
    <dgm:pt modelId="{A71B6890-3D16-4D0B-93D9-742B44DE0C54}" type="parTrans" cxnId="{ADFBB416-2FE7-4C62-AD77-2CBF542FC0AD}">
      <dgm:prSet/>
      <dgm:spPr/>
      <dgm:t>
        <a:bodyPr/>
        <a:lstStyle/>
        <a:p>
          <a:endParaRPr lang="en-US"/>
        </a:p>
      </dgm:t>
    </dgm:pt>
    <dgm:pt modelId="{1F550F83-AEFF-4139-B914-54A34F5B68B8}">
      <dgm:prSet/>
      <dgm:spPr/>
      <dgm:t>
        <a:bodyPr/>
        <a:lstStyle/>
        <a:p>
          <a:pPr>
            <a:buFont typeface="Wingdings" panose="05000000000000000000" pitchFamily="2" charset="2"/>
            <a:buChar char="Ø"/>
          </a:pPr>
          <a:r>
            <a:rPr lang="en-US" b="0" dirty="0"/>
            <a:t>Minutes of the meeting(s) </a:t>
          </a:r>
        </a:p>
      </dgm:t>
    </dgm:pt>
    <dgm:pt modelId="{890637C6-49F4-4935-95F4-BF761943A445}" type="parTrans" cxnId="{EA295705-01BD-4A3E-961F-E41B91E81060}">
      <dgm:prSet/>
      <dgm:spPr/>
      <dgm:t>
        <a:bodyPr/>
        <a:lstStyle/>
        <a:p>
          <a:endParaRPr lang="en-US"/>
        </a:p>
      </dgm:t>
    </dgm:pt>
    <dgm:pt modelId="{B7A12B1C-106D-4731-94D3-8E816D18981D}" type="sibTrans" cxnId="{EA295705-01BD-4A3E-961F-E41B91E81060}">
      <dgm:prSet/>
      <dgm:spPr/>
      <dgm:t>
        <a:bodyPr/>
        <a:lstStyle/>
        <a:p>
          <a:endParaRPr lang="en-US"/>
        </a:p>
      </dgm:t>
    </dgm:pt>
    <dgm:pt modelId="{D8F2E954-D9B4-4BCE-916E-E35205515317}" type="pres">
      <dgm:prSet presAssocID="{A0478D9C-EDDE-4BED-8A78-120BEB3D0B29}" presName="Name0" presStyleCnt="0">
        <dgm:presLayoutVars>
          <dgm:dir/>
          <dgm:animLvl val="lvl"/>
          <dgm:resizeHandles val="exact"/>
        </dgm:presLayoutVars>
      </dgm:prSet>
      <dgm:spPr/>
    </dgm:pt>
    <dgm:pt modelId="{D1C4C45A-6FC9-4A05-9C10-C57FF79D98C9}" type="pres">
      <dgm:prSet presAssocID="{379DB0EF-E9A6-4FF8-82F3-C3EE31A0BD02}" presName="linNode" presStyleCnt="0"/>
      <dgm:spPr/>
    </dgm:pt>
    <dgm:pt modelId="{8D630A6E-6E5A-4A2B-81D4-4C62C7BA5333}" type="pres">
      <dgm:prSet presAssocID="{379DB0EF-E9A6-4FF8-82F3-C3EE31A0BD02}" presName="parentText" presStyleLbl="node1" presStyleIdx="0" presStyleCnt="1" custScaleX="64295" custLinFactNeighborX="-193" custLinFactNeighborY="2335">
        <dgm:presLayoutVars>
          <dgm:chMax val="1"/>
          <dgm:bulletEnabled val="1"/>
        </dgm:presLayoutVars>
      </dgm:prSet>
      <dgm:spPr/>
    </dgm:pt>
    <dgm:pt modelId="{5E430ECA-A7C2-4E89-A458-DB6163086F62}" type="pres">
      <dgm:prSet presAssocID="{379DB0EF-E9A6-4FF8-82F3-C3EE31A0BD02}" presName="descendantText" presStyleLbl="alignAccFollowNode1" presStyleIdx="0" presStyleCnt="1" custScaleX="111699" custScaleY="113327">
        <dgm:presLayoutVars>
          <dgm:bulletEnabled val="1"/>
        </dgm:presLayoutVars>
      </dgm:prSet>
      <dgm:spPr/>
    </dgm:pt>
  </dgm:ptLst>
  <dgm:cxnLst>
    <dgm:cxn modelId="{869CCD00-5D5E-4E36-A38B-E8419340A5FC}" srcId="{ACE8C9C5-33C1-4199-A04E-89B38BAB6629}" destId="{47346E6F-69CC-4E42-B319-07FD834DF1BD}" srcOrd="1" destOrd="0" parTransId="{2B0BAF4C-3AC9-4BA2-8819-D9808B710C75}" sibTransId="{28AE504A-DD7B-4054-B57F-48021530D0FC}"/>
    <dgm:cxn modelId="{EA295705-01BD-4A3E-961F-E41B91E81060}" srcId="{ACE8C9C5-33C1-4199-A04E-89B38BAB6629}" destId="{1F550F83-AEFF-4139-B914-54A34F5B68B8}" srcOrd="2" destOrd="0" parTransId="{890637C6-49F4-4935-95F4-BF761943A445}" sibTransId="{B7A12B1C-106D-4731-94D3-8E816D18981D}"/>
    <dgm:cxn modelId="{3F95F108-7903-44F8-B80F-84F2CFA1A4CA}" type="presOf" srcId="{EBD5127F-FC8F-45C4-8101-385792315D7C}" destId="{5E430ECA-A7C2-4E89-A458-DB6163086F62}" srcOrd="0" destOrd="6" presId="urn:microsoft.com/office/officeart/2005/8/layout/vList5"/>
    <dgm:cxn modelId="{A3D93A0C-3A24-4A76-B808-5AD81B4EB2A6}" srcId="{ACE8C9C5-33C1-4199-A04E-89B38BAB6629}" destId="{F73A0AB8-8BEB-4222-BE5A-76559408AC93}" srcOrd="0" destOrd="0" parTransId="{61FA3DCE-CD1D-40DE-9070-4E6255DE48B1}" sibTransId="{A8CA28AB-43F9-4619-8172-8727DD77EFE5}"/>
    <dgm:cxn modelId="{AE2F340E-39BD-486C-AC66-FA21AB5C33D6}" type="presOf" srcId="{379DB0EF-E9A6-4FF8-82F3-C3EE31A0BD02}" destId="{8D630A6E-6E5A-4A2B-81D4-4C62C7BA5333}" srcOrd="0" destOrd="0" presId="urn:microsoft.com/office/officeart/2005/8/layout/vList5"/>
    <dgm:cxn modelId="{BC3CC013-C830-4489-96CE-58CDD2B939F7}" srcId="{379DB0EF-E9A6-4FF8-82F3-C3EE31A0BD02}" destId="{ACE8C9C5-33C1-4199-A04E-89B38BAB6629}" srcOrd="1" destOrd="0" parTransId="{BF4F9D3D-0566-4881-ACE6-74BFD22555C6}" sibTransId="{77B6F33F-5D81-4C4D-9BBC-FADF18D34F96}"/>
    <dgm:cxn modelId="{ADFBB416-2FE7-4C62-AD77-2CBF542FC0AD}" srcId="{379DB0EF-E9A6-4FF8-82F3-C3EE31A0BD02}" destId="{EBD5127F-FC8F-45C4-8101-385792315D7C}" srcOrd="2" destOrd="0" parTransId="{A71B6890-3D16-4D0B-93D9-742B44DE0C54}" sibTransId="{DC145CD7-7595-40E8-B9DC-22A07C5D24E0}"/>
    <dgm:cxn modelId="{8B02BB1F-63D9-4B99-8DCD-9C13936E00BF}" type="presOf" srcId="{F73A0AB8-8BEB-4222-BE5A-76559408AC93}" destId="{5E430ECA-A7C2-4E89-A458-DB6163086F62}" srcOrd="0" destOrd="2" presId="urn:microsoft.com/office/officeart/2005/8/layout/vList5"/>
    <dgm:cxn modelId="{21305421-8175-4994-AAC3-8B8251DBA0F1}" type="presOf" srcId="{A0478D9C-EDDE-4BED-8A78-120BEB3D0B29}" destId="{D8F2E954-D9B4-4BCE-916E-E35205515317}" srcOrd="0" destOrd="0" presId="urn:microsoft.com/office/officeart/2005/8/layout/vList5"/>
    <dgm:cxn modelId="{7FDE7E39-CAE5-4969-9478-9CD1AD680460}" type="presOf" srcId="{47346E6F-69CC-4E42-B319-07FD834DF1BD}" destId="{5E430ECA-A7C2-4E89-A458-DB6163086F62}" srcOrd="0" destOrd="3" presId="urn:microsoft.com/office/officeart/2005/8/layout/vList5"/>
    <dgm:cxn modelId="{D00B4B3F-3357-43F7-8837-0B04FE587344}" type="presOf" srcId="{319A6C46-A711-4BFD-9959-24BB2B3AF47E}" destId="{5E430ECA-A7C2-4E89-A458-DB6163086F62}" srcOrd="0" destOrd="7" presId="urn:microsoft.com/office/officeart/2005/8/layout/vList5"/>
    <dgm:cxn modelId="{3A95765D-997B-40EE-8C6B-901071AB3C67}" type="presOf" srcId="{8F517138-1806-4F36-BF95-F0A93E305B27}" destId="{5E430ECA-A7C2-4E89-A458-DB6163086F62}" srcOrd="0" destOrd="5" presId="urn:microsoft.com/office/officeart/2005/8/layout/vList5"/>
    <dgm:cxn modelId="{B3843A41-1E0D-4096-893E-8ADC2F02AB72}" type="presOf" srcId="{39426A98-D4EC-41C7-B65F-B86D0F96A304}" destId="{5E430ECA-A7C2-4E89-A458-DB6163086F62}" srcOrd="0" destOrd="0" presId="urn:microsoft.com/office/officeart/2005/8/layout/vList5"/>
    <dgm:cxn modelId="{B8C05961-AB43-442B-97A5-EE4F668936D6}" srcId="{379DB0EF-E9A6-4FF8-82F3-C3EE31A0BD02}" destId="{39426A98-D4EC-41C7-B65F-B86D0F96A304}" srcOrd="0" destOrd="0" parTransId="{A138DE29-2344-4517-BCE8-E73D2804D49A}" sibTransId="{7D77116F-52D9-4AC1-81F9-3E1332A3F874}"/>
    <dgm:cxn modelId="{89AC6E54-A9B6-467F-A8D9-DD105DBCA3EB}" type="presOf" srcId="{ACE8C9C5-33C1-4199-A04E-89B38BAB6629}" destId="{5E430ECA-A7C2-4E89-A458-DB6163086F62}" srcOrd="0" destOrd="1" presId="urn:microsoft.com/office/officeart/2005/8/layout/vList5"/>
    <dgm:cxn modelId="{DA20CA86-C06B-454E-A845-BC27708B70D1}" type="presOf" srcId="{1F550F83-AEFF-4139-B914-54A34F5B68B8}" destId="{5E430ECA-A7C2-4E89-A458-DB6163086F62}" srcOrd="0" destOrd="4" presId="urn:microsoft.com/office/officeart/2005/8/layout/vList5"/>
    <dgm:cxn modelId="{DF4D61AE-8537-40D4-8F35-3AE375229B3F}" srcId="{EBD5127F-FC8F-45C4-8101-385792315D7C}" destId="{319A6C46-A711-4BFD-9959-24BB2B3AF47E}" srcOrd="0" destOrd="0" parTransId="{5C0036D2-64ED-4315-8228-4D00091ACEE8}" sibTransId="{BBFE63D5-2890-4309-A563-E242E5EA2CB5}"/>
    <dgm:cxn modelId="{3CF9EDB0-3503-432D-9BAA-AA0A8DAA544A}" srcId="{A0478D9C-EDDE-4BED-8A78-120BEB3D0B29}" destId="{379DB0EF-E9A6-4FF8-82F3-C3EE31A0BD02}" srcOrd="0" destOrd="0" parTransId="{2D16B2E3-2039-4130-ADFE-74CFF2AB093E}" sibTransId="{74C5160C-3F80-48E0-B707-15F6E7AC2C9C}"/>
    <dgm:cxn modelId="{5ADFDBFD-955B-48DB-A713-AEFD44B68F3E}" srcId="{ACE8C9C5-33C1-4199-A04E-89B38BAB6629}" destId="{8F517138-1806-4F36-BF95-F0A93E305B27}" srcOrd="3" destOrd="0" parTransId="{74D801BB-3821-471E-B596-F3D9C9D42E96}" sibTransId="{A56B5B18-CF59-4E85-ABDF-C6189AE48CB1}"/>
    <dgm:cxn modelId="{592AFE0B-8C4A-497C-9FE5-B406E93F8AB7}" type="presParOf" srcId="{D8F2E954-D9B4-4BCE-916E-E35205515317}" destId="{D1C4C45A-6FC9-4A05-9C10-C57FF79D98C9}" srcOrd="0" destOrd="0" presId="urn:microsoft.com/office/officeart/2005/8/layout/vList5"/>
    <dgm:cxn modelId="{DC5AC911-5061-4E4E-9110-37A283213D27}" type="presParOf" srcId="{D1C4C45A-6FC9-4A05-9C10-C57FF79D98C9}" destId="{8D630A6E-6E5A-4A2B-81D4-4C62C7BA5333}" srcOrd="0" destOrd="0" presId="urn:microsoft.com/office/officeart/2005/8/layout/vList5"/>
    <dgm:cxn modelId="{821C1650-A933-4B56-9DE4-D93788B4ED03}" type="presParOf" srcId="{D1C4C45A-6FC9-4A05-9C10-C57FF79D98C9}" destId="{5E430ECA-A7C2-4E89-A458-DB6163086F6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D4066E-36B4-4346-84C1-AE7D082C3DE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59863210-7FD3-4E2B-A071-2424E7EB671B}">
      <dgm:prSet/>
      <dgm:spPr/>
      <dgm:t>
        <a:bodyPr/>
        <a:lstStyle/>
        <a:p>
          <a:r>
            <a:rPr lang="en-US" b="1" dirty="0">
              <a:solidFill>
                <a:schemeClr val="bg1"/>
              </a:solidFill>
            </a:rPr>
            <a:t>Audio/video recordings </a:t>
          </a:r>
          <a:r>
            <a:rPr lang="en-US" dirty="0">
              <a:solidFill>
                <a:schemeClr val="bg1"/>
              </a:solidFill>
            </a:rPr>
            <a:t>(if available</a:t>
          </a:r>
          <a:r>
            <a:rPr lang="en-US" dirty="0"/>
            <a:t>)</a:t>
          </a:r>
        </a:p>
      </dgm:t>
    </dgm:pt>
    <dgm:pt modelId="{EFB0380B-ACE1-4FC3-B438-D0B5BED5E97E}" type="parTrans" cxnId="{BF1B7801-BE76-42CE-9A44-2C2B1834A308}">
      <dgm:prSet/>
      <dgm:spPr/>
      <dgm:t>
        <a:bodyPr/>
        <a:lstStyle/>
        <a:p>
          <a:endParaRPr lang="en-US"/>
        </a:p>
      </dgm:t>
    </dgm:pt>
    <dgm:pt modelId="{BFE2686E-4F78-44A0-835A-DFF2C6CA6ACE}" type="sibTrans" cxnId="{BF1B7801-BE76-42CE-9A44-2C2B1834A308}">
      <dgm:prSet/>
      <dgm:spPr/>
      <dgm:t>
        <a:bodyPr/>
        <a:lstStyle/>
        <a:p>
          <a:endParaRPr lang="en-US"/>
        </a:p>
      </dgm:t>
    </dgm:pt>
    <dgm:pt modelId="{42D190FE-22FF-4F91-8889-43E81F53AB14}">
      <dgm:prSet/>
      <dgm:spPr/>
      <dgm:t>
        <a:bodyPr/>
        <a:lstStyle/>
        <a:p>
          <a:r>
            <a:rPr lang="en-US" b="1" dirty="0">
              <a:solidFill>
                <a:schemeClr val="bg1"/>
              </a:solidFill>
            </a:rPr>
            <a:t>Transcripts </a:t>
          </a:r>
          <a:r>
            <a:rPr lang="en-US" dirty="0">
              <a:solidFill>
                <a:schemeClr val="bg1"/>
              </a:solidFill>
            </a:rPr>
            <a:t>(requesting party must pay the cost to prepare)</a:t>
          </a:r>
        </a:p>
      </dgm:t>
    </dgm:pt>
    <dgm:pt modelId="{ABECDEB5-08C0-4F88-AD4B-ABA42CD81BD1}" type="parTrans" cxnId="{6D7314A7-AB31-432E-9552-E6BB84E8ED5B}">
      <dgm:prSet/>
      <dgm:spPr/>
      <dgm:t>
        <a:bodyPr/>
        <a:lstStyle/>
        <a:p>
          <a:endParaRPr lang="en-US"/>
        </a:p>
      </dgm:t>
    </dgm:pt>
    <dgm:pt modelId="{92F7F7E9-A1F4-4F5D-9FA1-E996C6886847}" type="sibTrans" cxnId="{6D7314A7-AB31-432E-9552-E6BB84E8ED5B}">
      <dgm:prSet/>
      <dgm:spPr/>
      <dgm:t>
        <a:bodyPr/>
        <a:lstStyle/>
        <a:p>
          <a:endParaRPr lang="en-US"/>
        </a:p>
      </dgm:t>
    </dgm:pt>
    <dgm:pt modelId="{689D2591-35FB-48C6-AECE-ADB0D38D821A}" type="pres">
      <dgm:prSet presAssocID="{87D4066E-36B4-4346-84C1-AE7D082C3DE3}" presName="Name0" presStyleCnt="0">
        <dgm:presLayoutVars>
          <dgm:dir/>
          <dgm:resizeHandles val="exact"/>
        </dgm:presLayoutVars>
      </dgm:prSet>
      <dgm:spPr/>
    </dgm:pt>
    <dgm:pt modelId="{378A65A2-D1E4-4E7F-B9C4-3D47615A9164}" type="pres">
      <dgm:prSet presAssocID="{59863210-7FD3-4E2B-A071-2424E7EB671B}" presName="node" presStyleLbl="node1" presStyleIdx="0" presStyleCnt="2">
        <dgm:presLayoutVars>
          <dgm:bulletEnabled val="1"/>
        </dgm:presLayoutVars>
      </dgm:prSet>
      <dgm:spPr/>
    </dgm:pt>
    <dgm:pt modelId="{66B9CB50-EC8C-407F-B8E4-2851527135B6}" type="pres">
      <dgm:prSet presAssocID="{BFE2686E-4F78-44A0-835A-DFF2C6CA6ACE}" presName="sibTrans" presStyleCnt="0"/>
      <dgm:spPr/>
    </dgm:pt>
    <dgm:pt modelId="{B424BBE9-074F-4E28-8F59-F8F27BF5C726}" type="pres">
      <dgm:prSet presAssocID="{42D190FE-22FF-4F91-8889-43E81F53AB14}" presName="node" presStyleLbl="node1" presStyleIdx="1" presStyleCnt="2">
        <dgm:presLayoutVars>
          <dgm:bulletEnabled val="1"/>
        </dgm:presLayoutVars>
      </dgm:prSet>
      <dgm:spPr/>
    </dgm:pt>
  </dgm:ptLst>
  <dgm:cxnLst>
    <dgm:cxn modelId="{BF1B7801-BE76-42CE-9A44-2C2B1834A308}" srcId="{87D4066E-36B4-4346-84C1-AE7D082C3DE3}" destId="{59863210-7FD3-4E2B-A071-2424E7EB671B}" srcOrd="0" destOrd="0" parTransId="{EFB0380B-ACE1-4FC3-B438-D0B5BED5E97E}" sibTransId="{BFE2686E-4F78-44A0-835A-DFF2C6CA6ACE}"/>
    <dgm:cxn modelId="{AC75AD3E-8004-4837-9791-30F09A6EB5F2}" type="presOf" srcId="{42D190FE-22FF-4F91-8889-43E81F53AB14}" destId="{B424BBE9-074F-4E28-8F59-F8F27BF5C726}" srcOrd="0" destOrd="0" presId="urn:microsoft.com/office/officeart/2005/8/layout/hList6"/>
    <dgm:cxn modelId="{D66B3B49-D036-4A59-9386-BFEA25CC0CDE}" type="presOf" srcId="{59863210-7FD3-4E2B-A071-2424E7EB671B}" destId="{378A65A2-D1E4-4E7F-B9C4-3D47615A9164}" srcOrd="0" destOrd="0" presId="urn:microsoft.com/office/officeart/2005/8/layout/hList6"/>
    <dgm:cxn modelId="{117D279F-7560-46EF-B990-FEFE54271910}" type="presOf" srcId="{87D4066E-36B4-4346-84C1-AE7D082C3DE3}" destId="{689D2591-35FB-48C6-AECE-ADB0D38D821A}" srcOrd="0" destOrd="0" presId="urn:microsoft.com/office/officeart/2005/8/layout/hList6"/>
    <dgm:cxn modelId="{6D7314A7-AB31-432E-9552-E6BB84E8ED5B}" srcId="{87D4066E-36B4-4346-84C1-AE7D082C3DE3}" destId="{42D190FE-22FF-4F91-8889-43E81F53AB14}" srcOrd="1" destOrd="0" parTransId="{ABECDEB5-08C0-4F88-AD4B-ABA42CD81BD1}" sibTransId="{92F7F7E9-A1F4-4F5D-9FA1-E996C6886847}"/>
    <dgm:cxn modelId="{7FD64E32-D52B-4C54-A299-CAB1753D70F5}" type="presParOf" srcId="{689D2591-35FB-48C6-AECE-ADB0D38D821A}" destId="{378A65A2-D1E4-4E7F-B9C4-3D47615A9164}" srcOrd="0" destOrd="0" presId="urn:microsoft.com/office/officeart/2005/8/layout/hList6"/>
    <dgm:cxn modelId="{8B9BCE5B-265A-44A5-8DD3-6AEEDBBAFFF6}" type="presParOf" srcId="{689D2591-35FB-48C6-AECE-ADB0D38D821A}" destId="{66B9CB50-EC8C-407F-B8E4-2851527135B6}" srcOrd="1" destOrd="0" presId="urn:microsoft.com/office/officeart/2005/8/layout/hList6"/>
    <dgm:cxn modelId="{DC190B52-5F59-48C8-8032-5A62B501DD74}" type="presParOf" srcId="{689D2591-35FB-48C6-AECE-ADB0D38D821A}" destId="{B424BBE9-074F-4E28-8F59-F8F27BF5C726}"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AD27CC-6C5C-499B-A518-85FD3C12C7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223CBC1-B686-4A49-A943-C4552679C95B}">
      <dgm:prSet/>
      <dgm:spPr/>
      <dgm:t>
        <a:bodyPr/>
        <a:lstStyle/>
        <a:p>
          <a:pPr algn="ctr"/>
          <a:r>
            <a:rPr lang="en-US" dirty="0"/>
            <a:t>The respondent named in a petition is the local govt., </a:t>
          </a:r>
        </a:p>
        <a:p>
          <a:pPr algn="ctr"/>
          <a:r>
            <a:rPr lang="en-US" u="sng" dirty="0"/>
            <a:t>not</a:t>
          </a:r>
          <a:r>
            <a:rPr lang="en-US" dirty="0"/>
            <a:t> the board making the QJ decision. </a:t>
          </a:r>
        </a:p>
      </dgm:t>
    </dgm:pt>
    <dgm:pt modelId="{1494F5D0-6D55-446A-8892-B48742258045}" type="parTrans" cxnId="{4964A569-B369-4F01-938F-E83E76C2C400}">
      <dgm:prSet/>
      <dgm:spPr/>
      <dgm:t>
        <a:bodyPr/>
        <a:lstStyle/>
        <a:p>
          <a:endParaRPr lang="en-US"/>
        </a:p>
      </dgm:t>
    </dgm:pt>
    <dgm:pt modelId="{0D36EFDE-FC65-479F-9B03-74FCAF7C7C4E}" type="sibTrans" cxnId="{4964A569-B369-4F01-938F-E83E76C2C400}">
      <dgm:prSet/>
      <dgm:spPr/>
      <dgm:t>
        <a:bodyPr/>
        <a:lstStyle/>
        <a:p>
          <a:endParaRPr lang="en-US"/>
        </a:p>
      </dgm:t>
    </dgm:pt>
    <dgm:pt modelId="{C33ACF6C-F409-4734-A511-1B4760D6D95B}">
      <dgm:prSet/>
      <dgm:spPr/>
      <dgm:t>
        <a:bodyPr/>
        <a:lstStyle/>
        <a:p>
          <a:r>
            <a:rPr lang="en-US" b="0" dirty="0"/>
            <a:t>If petition is brought by local govt., then respondent = the board. </a:t>
          </a:r>
          <a:endParaRPr lang="en-US" b="0" dirty="0">
            <a:solidFill>
              <a:schemeClr val="tx2"/>
            </a:solidFill>
          </a:endParaRPr>
        </a:p>
      </dgm:t>
    </dgm:pt>
    <dgm:pt modelId="{888DB9C0-E746-4450-9FE3-5A1218735474}" type="parTrans" cxnId="{270E84DD-57A1-4268-B605-41CBD2E66839}">
      <dgm:prSet/>
      <dgm:spPr/>
      <dgm:t>
        <a:bodyPr/>
        <a:lstStyle/>
        <a:p>
          <a:endParaRPr lang="en-US"/>
        </a:p>
      </dgm:t>
    </dgm:pt>
    <dgm:pt modelId="{799D3E16-B8AD-4A50-B26D-74BF41B92CB7}" type="sibTrans" cxnId="{270E84DD-57A1-4268-B605-41CBD2E66839}">
      <dgm:prSet/>
      <dgm:spPr/>
      <dgm:t>
        <a:bodyPr/>
        <a:lstStyle/>
        <a:p>
          <a:endParaRPr lang="en-US"/>
        </a:p>
      </dgm:t>
    </dgm:pt>
    <dgm:pt modelId="{3EBE5D30-C162-471A-B0B2-3DA894A6344D}">
      <dgm:prSet/>
      <dgm:spPr/>
      <dgm:t>
        <a:bodyPr/>
        <a:lstStyle/>
        <a:p>
          <a:r>
            <a:rPr lang="en-US" b="0" dirty="0"/>
            <a:t>A petition naming the board rather than the local govt. is a failure to name a necessary party and must be dismissed. </a:t>
          </a:r>
          <a:endParaRPr lang="en-US" b="0" dirty="0">
            <a:solidFill>
              <a:schemeClr val="tx2"/>
            </a:solidFill>
          </a:endParaRPr>
        </a:p>
      </dgm:t>
    </dgm:pt>
    <dgm:pt modelId="{5A2FDC38-2D36-436B-B811-DF8E12B4EAFF}" type="parTrans" cxnId="{1F6C9D9E-D512-4AFF-81FE-C38CE24F2A14}">
      <dgm:prSet/>
      <dgm:spPr/>
      <dgm:t>
        <a:bodyPr/>
        <a:lstStyle/>
        <a:p>
          <a:endParaRPr lang="en-US"/>
        </a:p>
      </dgm:t>
    </dgm:pt>
    <dgm:pt modelId="{84147CD3-4666-42EF-955F-CFBC5EF54798}" type="sibTrans" cxnId="{1F6C9D9E-D512-4AFF-81FE-C38CE24F2A14}">
      <dgm:prSet/>
      <dgm:spPr/>
      <dgm:t>
        <a:bodyPr/>
        <a:lstStyle/>
        <a:p>
          <a:endParaRPr lang="en-US"/>
        </a:p>
      </dgm:t>
    </dgm:pt>
    <dgm:pt modelId="{F78D55E8-AE8D-46BF-ABF1-76909E3B3E63}">
      <dgm:prSet/>
      <dgm:spPr/>
      <dgm:t>
        <a:bodyPr/>
        <a:lstStyle/>
        <a:p>
          <a:r>
            <a:rPr lang="en-US" b="0" dirty="0"/>
            <a:t>An exception exists if the local govt. participates in the litigation, waiving the failure to join the unit itself. </a:t>
          </a:r>
          <a:endParaRPr lang="en-US" b="0" dirty="0">
            <a:solidFill>
              <a:schemeClr val="tx2"/>
            </a:solidFill>
          </a:endParaRPr>
        </a:p>
      </dgm:t>
    </dgm:pt>
    <dgm:pt modelId="{8DE92D87-7BB4-46A1-B29C-2AA1C24E766F}" type="parTrans" cxnId="{B4536B94-7FD9-4E1F-9D32-60BED0194CC7}">
      <dgm:prSet/>
      <dgm:spPr/>
      <dgm:t>
        <a:bodyPr/>
        <a:lstStyle/>
        <a:p>
          <a:endParaRPr lang="en-US"/>
        </a:p>
      </dgm:t>
    </dgm:pt>
    <dgm:pt modelId="{884CC69B-0D82-4E98-9A9C-BA263634AF7C}" type="sibTrans" cxnId="{B4536B94-7FD9-4E1F-9D32-60BED0194CC7}">
      <dgm:prSet/>
      <dgm:spPr/>
      <dgm:t>
        <a:bodyPr/>
        <a:lstStyle/>
        <a:p>
          <a:endParaRPr lang="en-US"/>
        </a:p>
      </dgm:t>
    </dgm:pt>
    <dgm:pt modelId="{676A15C4-5531-480E-B98B-CA434B3F2A21}">
      <dgm:prSet/>
      <dgm:spPr/>
      <dgm:t>
        <a:bodyPr/>
        <a:lstStyle/>
        <a:p>
          <a:r>
            <a:rPr lang="en-US" b="0" dirty="0"/>
            <a:t>If the petitioner is not the applicant, the applicant must also be named. </a:t>
          </a:r>
          <a:endParaRPr lang="en-US" b="0" dirty="0">
            <a:solidFill>
              <a:schemeClr val="tx2"/>
            </a:solidFill>
          </a:endParaRPr>
        </a:p>
      </dgm:t>
    </dgm:pt>
    <dgm:pt modelId="{9F2C3E18-E801-4A24-9DD2-1BC084C397A0}" type="parTrans" cxnId="{DDA8A73A-2F73-4619-BD1B-B8E3C9C33840}">
      <dgm:prSet/>
      <dgm:spPr/>
    </dgm:pt>
    <dgm:pt modelId="{7D706CD0-17E1-4443-9302-165E98821838}" type="sibTrans" cxnId="{DDA8A73A-2F73-4619-BD1B-B8E3C9C33840}">
      <dgm:prSet/>
      <dgm:spPr/>
    </dgm:pt>
    <dgm:pt modelId="{8C6D0AF1-79AE-4307-AE32-22170C22381D}">
      <dgm:prSet/>
      <dgm:spPr/>
      <dgm:t>
        <a:bodyPr/>
        <a:lstStyle/>
        <a:p>
          <a:r>
            <a:rPr lang="en-US" b="0" dirty="0"/>
            <a:t>A petitioner may, but is not required to, name any owner or lessee of the subject property.</a:t>
          </a:r>
          <a:endParaRPr lang="en-US" b="0" dirty="0">
            <a:solidFill>
              <a:schemeClr val="tx2"/>
            </a:solidFill>
          </a:endParaRPr>
        </a:p>
      </dgm:t>
    </dgm:pt>
    <dgm:pt modelId="{5E5F71D2-32DD-4A10-A130-667D9349A0CF}" type="parTrans" cxnId="{F55558E1-8EC5-4AF5-B167-0B86AB4E5E19}">
      <dgm:prSet/>
      <dgm:spPr/>
    </dgm:pt>
    <dgm:pt modelId="{953ED06E-E49A-4CD4-9545-2F0F4610AEAD}" type="sibTrans" cxnId="{F55558E1-8EC5-4AF5-B167-0B86AB4E5E19}">
      <dgm:prSet/>
      <dgm:spPr/>
    </dgm:pt>
    <dgm:pt modelId="{66A6DFF8-41D2-43B0-8CE8-8A345DB33420}" type="pres">
      <dgm:prSet presAssocID="{ABAD27CC-6C5C-499B-A518-85FD3C12C7AA}" presName="linear" presStyleCnt="0">
        <dgm:presLayoutVars>
          <dgm:animLvl val="lvl"/>
          <dgm:resizeHandles val="exact"/>
        </dgm:presLayoutVars>
      </dgm:prSet>
      <dgm:spPr/>
    </dgm:pt>
    <dgm:pt modelId="{39433572-5CB2-461A-AC3A-5F0EB834FBBA}" type="pres">
      <dgm:prSet presAssocID="{A223CBC1-B686-4A49-A943-C4552679C95B}" presName="parentText" presStyleLbl="node1" presStyleIdx="0" presStyleCnt="1">
        <dgm:presLayoutVars>
          <dgm:chMax val="0"/>
          <dgm:bulletEnabled val="1"/>
        </dgm:presLayoutVars>
      </dgm:prSet>
      <dgm:spPr/>
    </dgm:pt>
    <dgm:pt modelId="{225ECE1A-F648-433C-9FC8-83069EAC6780}" type="pres">
      <dgm:prSet presAssocID="{A223CBC1-B686-4A49-A943-C4552679C95B}" presName="childText" presStyleLbl="revTx" presStyleIdx="0" presStyleCnt="1">
        <dgm:presLayoutVars>
          <dgm:bulletEnabled val="1"/>
        </dgm:presLayoutVars>
      </dgm:prSet>
      <dgm:spPr/>
    </dgm:pt>
  </dgm:ptLst>
  <dgm:cxnLst>
    <dgm:cxn modelId="{6DDEC217-AA18-40E7-B24E-49EF5CAFECFC}" type="presOf" srcId="{8C6D0AF1-79AE-4307-AE32-22170C22381D}" destId="{225ECE1A-F648-433C-9FC8-83069EAC6780}" srcOrd="0" destOrd="4" presId="urn:microsoft.com/office/officeart/2005/8/layout/vList2"/>
    <dgm:cxn modelId="{3CD36E1B-85FE-4176-8738-80065D7A6C1F}" type="presOf" srcId="{676A15C4-5531-480E-B98B-CA434B3F2A21}" destId="{225ECE1A-F648-433C-9FC8-83069EAC6780}" srcOrd="0" destOrd="3" presId="urn:microsoft.com/office/officeart/2005/8/layout/vList2"/>
    <dgm:cxn modelId="{47E19E2D-F51A-4628-8ADA-7E9EF2AB1761}" type="presOf" srcId="{A223CBC1-B686-4A49-A943-C4552679C95B}" destId="{39433572-5CB2-461A-AC3A-5F0EB834FBBA}" srcOrd="0" destOrd="0" presId="urn:microsoft.com/office/officeart/2005/8/layout/vList2"/>
    <dgm:cxn modelId="{DDA8A73A-2F73-4619-BD1B-B8E3C9C33840}" srcId="{A223CBC1-B686-4A49-A943-C4552679C95B}" destId="{676A15C4-5531-480E-B98B-CA434B3F2A21}" srcOrd="3" destOrd="0" parTransId="{9F2C3E18-E801-4A24-9DD2-1BC084C397A0}" sibTransId="{7D706CD0-17E1-4443-9302-165E98821838}"/>
    <dgm:cxn modelId="{15612461-3A79-4502-9BFE-4C902D79A03A}" type="presOf" srcId="{3EBE5D30-C162-471A-B0B2-3DA894A6344D}" destId="{225ECE1A-F648-433C-9FC8-83069EAC6780}" srcOrd="0" destOrd="1" presId="urn:microsoft.com/office/officeart/2005/8/layout/vList2"/>
    <dgm:cxn modelId="{4964A569-B369-4F01-938F-E83E76C2C400}" srcId="{ABAD27CC-6C5C-499B-A518-85FD3C12C7AA}" destId="{A223CBC1-B686-4A49-A943-C4552679C95B}" srcOrd="0" destOrd="0" parTransId="{1494F5D0-6D55-446A-8892-B48742258045}" sibTransId="{0D36EFDE-FC65-479F-9B03-74FCAF7C7C4E}"/>
    <dgm:cxn modelId="{3E30596E-9BCF-4CB7-8FC3-58CCD7B631CD}" type="presOf" srcId="{C33ACF6C-F409-4734-A511-1B4760D6D95B}" destId="{225ECE1A-F648-433C-9FC8-83069EAC6780}" srcOrd="0" destOrd="0" presId="urn:microsoft.com/office/officeart/2005/8/layout/vList2"/>
    <dgm:cxn modelId="{DD79BD56-FE7A-4BB8-A191-366BC7A0096C}" type="presOf" srcId="{ABAD27CC-6C5C-499B-A518-85FD3C12C7AA}" destId="{66A6DFF8-41D2-43B0-8CE8-8A345DB33420}" srcOrd="0" destOrd="0" presId="urn:microsoft.com/office/officeart/2005/8/layout/vList2"/>
    <dgm:cxn modelId="{B4536B94-7FD9-4E1F-9D32-60BED0194CC7}" srcId="{A223CBC1-B686-4A49-A943-C4552679C95B}" destId="{F78D55E8-AE8D-46BF-ABF1-76909E3B3E63}" srcOrd="2" destOrd="0" parTransId="{8DE92D87-7BB4-46A1-B29C-2AA1C24E766F}" sibTransId="{884CC69B-0D82-4E98-9A9C-BA263634AF7C}"/>
    <dgm:cxn modelId="{1F6C9D9E-D512-4AFF-81FE-C38CE24F2A14}" srcId="{A223CBC1-B686-4A49-A943-C4552679C95B}" destId="{3EBE5D30-C162-471A-B0B2-3DA894A6344D}" srcOrd="1" destOrd="0" parTransId="{5A2FDC38-2D36-436B-B811-DF8E12B4EAFF}" sibTransId="{84147CD3-4666-42EF-955F-CFBC5EF54798}"/>
    <dgm:cxn modelId="{9BCD9FD5-059B-4920-9CEF-164219D19DE0}" type="presOf" srcId="{F78D55E8-AE8D-46BF-ABF1-76909E3B3E63}" destId="{225ECE1A-F648-433C-9FC8-83069EAC6780}" srcOrd="0" destOrd="2" presId="urn:microsoft.com/office/officeart/2005/8/layout/vList2"/>
    <dgm:cxn modelId="{270E84DD-57A1-4268-B605-41CBD2E66839}" srcId="{A223CBC1-B686-4A49-A943-C4552679C95B}" destId="{C33ACF6C-F409-4734-A511-1B4760D6D95B}" srcOrd="0" destOrd="0" parTransId="{888DB9C0-E746-4450-9FE3-5A1218735474}" sibTransId="{799D3E16-B8AD-4A50-B26D-74BF41B92CB7}"/>
    <dgm:cxn modelId="{F55558E1-8EC5-4AF5-B167-0B86AB4E5E19}" srcId="{A223CBC1-B686-4A49-A943-C4552679C95B}" destId="{8C6D0AF1-79AE-4307-AE32-22170C22381D}" srcOrd="4" destOrd="0" parTransId="{5E5F71D2-32DD-4A10-A130-667D9349A0CF}" sibTransId="{953ED06E-E49A-4CD4-9545-2F0F4610AEAD}"/>
    <dgm:cxn modelId="{4CB6D027-8963-4035-A43A-A8A12F416D36}" type="presParOf" srcId="{66A6DFF8-41D2-43B0-8CE8-8A345DB33420}" destId="{39433572-5CB2-461A-AC3A-5F0EB834FBBA}" srcOrd="0" destOrd="0" presId="urn:microsoft.com/office/officeart/2005/8/layout/vList2"/>
    <dgm:cxn modelId="{D6FEC1EC-60EE-4790-9D17-BDC25F7B522D}" type="presParOf" srcId="{66A6DFF8-41D2-43B0-8CE8-8A345DB33420}" destId="{225ECE1A-F648-433C-9FC8-83069EAC678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E83BB9-7EF4-4B0A-A2FE-38A86EC6C3D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41EFF20-21DD-466F-9237-A445508D0B12}">
      <dgm:prSet/>
      <dgm:spPr/>
      <dgm:t>
        <a:bodyPr/>
        <a:lstStyle/>
        <a:p>
          <a:r>
            <a:rPr lang="en-US" dirty="0"/>
            <a:t>When an error is made and necessary parties are not joined in a petition, a petitioner may amend the petition to add the proper parties.</a:t>
          </a:r>
        </a:p>
      </dgm:t>
    </dgm:pt>
    <dgm:pt modelId="{BCC94F7E-ED17-4879-8F84-65A38EDE76BD}" type="parTrans" cxnId="{4BFA92DD-DB9B-4F7B-B4C1-46E68E369E2D}">
      <dgm:prSet/>
      <dgm:spPr/>
      <dgm:t>
        <a:bodyPr/>
        <a:lstStyle/>
        <a:p>
          <a:endParaRPr lang="en-US"/>
        </a:p>
      </dgm:t>
    </dgm:pt>
    <dgm:pt modelId="{99BDC2F6-DDEF-489D-AFF8-660A36ADEB68}" type="sibTrans" cxnId="{4BFA92DD-DB9B-4F7B-B4C1-46E68E369E2D}">
      <dgm:prSet/>
      <dgm:spPr/>
      <dgm:t>
        <a:bodyPr/>
        <a:lstStyle/>
        <a:p>
          <a:endParaRPr lang="en-US"/>
        </a:p>
      </dgm:t>
    </dgm:pt>
    <dgm:pt modelId="{07529EB0-132A-4E66-B621-DF27F8571A0D}">
      <dgm:prSet/>
      <dgm:spPr/>
      <dgm:t>
        <a:bodyPr/>
        <a:lstStyle/>
        <a:p>
          <a:r>
            <a:rPr lang="en-US" u="sng" dirty="0"/>
            <a:t>But</a:t>
          </a:r>
          <a:r>
            <a:rPr lang="en-US" dirty="0"/>
            <a:t> the amendment to add necessary parties will not relate back to the original filing. </a:t>
          </a:r>
        </a:p>
      </dgm:t>
    </dgm:pt>
    <dgm:pt modelId="{029A7C90-E92E-4CEE-B84A-F5E62E9125EE}" type="parTrans" cxnId="{C5108BA6-D355-4150-9A8C-81C1074F2D4E}">
      <dgm:prSet/>
      <dgm:spPr/>
      <dgm:t>
        <a:bodyPr/>
        <a:lstStyle/>
        <a:p>
          <a:endParaRPr lang="en-US"/>
        </a:p>
      </dgm:t>
    </dgm:pt>
    <dgm:pt modelId="{B387A2C6-4CB6-4BC2-A012-FB01ED57E7B6}" type="sibTrans" cxnId="{C5108BA6-D355-4150-9A8C-81C1074F2D4E}">
      <dgm:prSet/>
      <dgm:spPr/>
      <dgm:t>
        <a:bodyPr/>
        <a:lstStyle/>
        <a:p>
          <a:endParaRPr lang="en-US"/>
        </a:p>
      </dgm:t>
    </dgm:pt>
    <dgm:pt modelId="{625A72C3-A0AD-43C0-87DB-E491CFB574FF}">
      <dgm:prSet/>
      <dgm:spPr/>
      <dgm:t>
        <a:bodyPr/>
        <a:lstStyle/>
        <a:p>
          <a:r>
            <a:rPr lang="en-US" dirty="0"/>
            <a:t>Thus, if a necessary party is not included prior to the deadline for filing the petition, the petition will be time-barred.  </a:t>
          </a:r>
        </a:p>
      </dgm:t>
    </dgm:pt>
    <dgm:pt modelId="{7F259B67-C3C2-41E9-91FF-04E613BCAA97}" type="parTrans" cxnId="{B9C40A27-B9E3-40BF-86C2-3FC71C24E734}">
      <dgm:prSet/>
      <dgm:spPr/>
      <dgm:t>
        <a:bodyPr/>
        <a:lstStyle/>
        <a:p>
          <a:endParaRPr lang="en-US"/>
        </a:p>
      </dgm:t>
    </dgm:pt>
    <dgm:pt modelId="{F242AA2D-30DB-4D33-A8E1-94B5B2AD3964}" type="sibTrans" cxnId="{B9C40A27-B9E3-40BF-86C2-3FC71C24E734}">
      <dgm:prSet/>
      <dgm:spPr/>
      <dgm:t>
        <a:bodyPr/>
        <a:lstStyle/>
        <a:p>
          <a:endParaRPr lang="en-US"/>
        </a:p>
      </dgm:t>
    </dgm:pt>
    <dgm:pt modelId="{C83070A3-A8C5-4B50-8176-CA745DD7358A}" type="pres">
      <dgm:prSet presAssocID="{41E83BB9-7EF4-4B0A-A2FE-38A86EC6C3DC}" presName="outerComposite" presStyleCnt="0">
        <dgm:presLayoutVars>
          <dgm:chMax val="5"/>
          <dgm:dir/>
          <dgm:resizeHandles val="exact"/>
        </dgm:presLayoutVars>
      </dgm:prSet>
      <dgm:spPr/>
    </dgm:pt>
    <dgm:pt modelId="{4831B0D8-03B0-43CE-B69C-5C57FD41215C}" type="pres">
      <dgm:prSet presAssocID="{41E83BB9-7EF4-4B0A-A2FE-38A86EC6C3DC}" presName="dummyMaxCanvas" presStyleCnt="0">
        <dgm:presLayoutVars/>
      </dgm:prSet>
      <dgm:spPr/>
    </dgm:pt>
    <dgm:pt modelId="{277839DA-DE06-42C3-BDA3-54E81574191B}" type="pres">
      <dgm:prSet presAssocID="{41E83BB9-7EF4-4B0A-A2FE-38A86EC6C3DC}" presName="ThreeNodes_1" presStyleLbl="node1" presStyleIdx="0" presStyleCnt="3">
        <dgm:presLayoutVars>
          <dgm:bulletEnabled val="1"/>
        </dgm:presLayoutVars>
      </dgm:prSet>
      <dgm:spPr/>
    </dgm:pt>
    <dgm:pt modelId="{50ABB9CF-0F2B-4345-BB34-9FAD20AC661F}" type="pres">
      <dgm:prSet presAssocID="{41E83BB9-7EF4-4B0A-A2FE-38A86EC6C3DC}" presName="ThreeNodes_2" presStyleLbl="node1" presStyleIdx="1" presStyleCnt="3">
        <dgm:presLayoutVars>
          <dgm:bulletEnabled val="1"/>
        </dgm:presLayoutVars>
      </dgm:prSet>
      <dgm:spPr/>
    </dgm:pt>
    <dgm:pt modelId="{7F112CB7-A284-4D41-803B-1DB4366120ED}" type="pres">
      <dgm:prSet presAssocID="{41E83BB9-7EF4-4B0A-A2FE-38A86EC6C3DC}" presName="ThreeNodes_3" presStyleLbl="node1" presStyleIdx="2" presStyleCnt="3">
        <dgm:presLayoutVars>
          <dgm:bulletEnabled val="1"/>
        </dgm:presLayoutVars>
      </dgm:prSet>
      <dgm:spPr/>
    </dgm:pt>
    <dgm:pt modelId="{1F409599-1F4E-4FC8-96BF-F250F9F71AC5}" type="pres">
      <dgm:prSet presAssocID="{41E83BB9-7EF4-4B0A-A2FE-38A86EC6C3DC}" presName="ThreeConn_1-2" presStyleLbl="fgAccFollowNode1" presStyleIdx="0" presStyleCnt="2">
        <dgm:presLayoutVars>
          <dgm:bulletEnabled val="1"/>
        </dgm:presLayoutVars>
      </dgm:prSet>
      <dgm:spPr/>
    </dgm:pt>
    <dgm:pt modelId="{2A89F7A6-3129-4074-A24E-6EBE22BAE8C6}" type="pres">
      <dgm:prSet presAssocID="{41E83BB9-7EF4-4B0A-A2FE-38A86EC6C3DC}" presName="ThreeConn_2-3" presStyleLbl="fgAccFollowNode1" presStyleIdx="1" presStyleCnt="2">
        <dgm:presLayoutVars>
          <dgm:bulletEnabled val="1"/>
        </dgm:presLayoutVars>
      </dgm:prSet>
      <dgm:spPr/>
    </dgm:pt>
    <dgm:pt modelId="{1F6E0425-9CD2-4802-977F-D935E82E03AA}" type="pres">
      <dgm:prSet presAssocID="{41E83BB9-7EF4-4B0A-A2FE-38A86EC6C3DC}" presName="ThreeNodes_1_text" presStyleLbl="node1" presStyleIdx="2" presStyleCnt="3">
        <dgm:presLayoutVars>
          <dgm:bulletEnabled val="1"/>
        </dgm:presLayoutVars>
      </dgm:prSet>
      <dgm:spPr/>
    </dgm:pt>
    <dgm:pt modelId="{1F469BCB-2DF1-40F9-B5A7-CA967538B722}" type="pres">
      <dgm:prSet presAssocID="{41E83BB9-7EF4-4B0A-A2FE-38A86EC6C3DC}" presName="ThreeNodes_2_text" presStyleLbl="node1" presStyleIdx="2" presStyleCnt="3">
        <dgm:presLayoutVars>
          <dgm:bulletEnabled val="1"/>
        </dgm:presLayoutVars>
      </dgm:prSet>
      <dgm:spPr/>
    </dgm:pt>
    <dgm:pt modelId="{0FDE84F2-4E2A-4328-8F1E-073BC8BE3681}" type="pres">
      <dgm:prSet presAssocID="{41E83BB9-7EF4-4B0A-A2FE-38A86EC6C3DC}" presName="ThreeNodes_3_text" presStyleLbl="node1" presStyleIdx="2" presStyleCnt="3">
        <dgm:presLayoutVars>
          <dgm:bulletEnabled val="1"/>
        </dgm:presLayoutVars>
      </dgm:prSet>
      <dgm:spPr/>
    </dgm:pt>
  </dgm:ptLst>
  <dgm:cxnLst>
    <dgm:cxn modelId="{4527AF0E-E68B-44FF-9AE0-5FD34097B71B}" type="presOf" srcId="{B387A2C6-4CB6-4BC2-A012-FB01ED57E7B6}" destId="{2A89F7A6-3129-4074-A24E-6EBE22BAE8C6}" srcOrd="0" destOrd="0" presId="urn:microsoft.com/office/officeart/2005/8/layout/vProcess5"/>
    <dgm:cxn modelId="{2B4EA018-EC81-4DF7-90F6-3EDEFCB7A503}" type="presOf" srcId="{07529EB0-132A-4E66-B621-DF27F8571A0D}" destId="{50ABB9CF-0F2B-4345-BB34-9FAD20AC661F}" srcOrd="0" destOrd="0" presId="urn:microsoft.com/office/officeart/2005/8/layout/vProcess5"/>
    <dgm:cxn modelId="{0440DA20-4D26-4045-875A-AE215999A4F8}" type="presOf" srcId="{241EFF20-21DD-466F-9237-A445508D0B12}" destId="{277839DA-DE06-42C3-BDA3-54E81574191B}" srcOrd="0" destOrd="0" presId="urn:microsoft.com/office/officeart/2005/8/layout/vProcess5"/>
    <dgm:cxn modelId="{B9C40A27-B9E3-40BF-86C2-3FC71C24E734}" srcId="{41E83BB9-7EF4-4B0A-A2FE-38A86EC6C3DC}" destId="{625A72C3-A0AD-43C0-87DB-E491CFB574FF}" srcOrd="2" destOrd="0" parTransId="{7F259B67-C3C2-41E9-91FF-04E613BCAA97}" sibTransId="{F242AA2D-30DB-4D33-A8E1-94B5B2AD3964}"/>
    <dgm:cxn modelId="{912C832E-978E-4987-A14A-2B14C5FE3DA3}" type="presOf" srcId="{625A72C3-A0AD-43C0-87DB-E491CFB574FF}" destId="{7F112CB7-A284-4D41-803B-1DB4366120ED}" srcOrd="0" destOrd="0" presId="urn:microsoft.com/office/officeart/2005/8/layout/vProcess5"/>
    <dgm:cxn modelId="{7A4B8D38-CDF4-4526-BB78-00A673497497}" type="presOf" srcId="{625A72C3-A0AD-43C0-87DB-E491CFB574FF}" destId="{0FDE84F2-4E2A-4328-8F1E-073BC8BE3681}" srcOrd="1" destOrd="0" presId="urn:microsoft.com/office/officeart/2005/8/layout/vProcess5"/>
    <dgm:cxn modelId="{07AE0C6D-20B5-4013-9BD3-74C6D31C76EE}" type="presOf" srcId="{07529EB0-132A-4E66-B621-DF27F8571A0D}" destId="{1F469BCB-2DF1-40F9-B5A7-CA967538B722}" srcOrd="1" destOrd="0" presId="urn:microsoft.com/office/officeart/2005/8/layout/vProcess5"/>
    <dgm:cxn modelId="{C8E2F671-2FE1-4C2D-921F-789014BED8A6}" type="presOf" srcId="{41E83BB9-7EF4-4B0A-A2FE-38A86EC6C3DC}" destId="{C83070A3-A8C5-4B50-8176-CA745DD7358A}" srcOrd="0" destOrd="0" presId="urn:microsoft.com/office/officeart/2005/8/layout/vProcess5"/>
    <dgm:cxn modelId="{9BC07681-AD47-4E0A-91FF-8F8D82D861E7}" type="presOf" srcId="{241EFF20-21DD-466F-9237-A445508D0B12}" destId="{1F6E0425-9CD2-4802-977F-D935E82E03AA}" srcOrd="1" destOrd="0" presId="urn:microsoft.com/office/officeart/2005/8/layout/vProcess5"/>
    <dgm:cxn modelId="{C5108BA6-D355-4150-9A8C-81C1074F2D4E}" srcId="{41E83BB9-7EF4-4B0A-A2FE-38A86EC6C3DC}" destId="{07529EB0-132A-4E66-B621-DF27F8571A0D}" srcOrd="1" destOrd="0" parTransId="{029A7C90-E92E-4CEE-B84A-F5E62E9125EE}" sibTransId="{B387A2C6-4CB6-4BC2-A012-FB01ED57E7B6}"/>
    <dgm:cxn modelId="{4BFA92DD-DB9B-4F7B-B4C1-46E68E369E2D}" srcId="{41E83BB9-7EF4-4B0A-A2FE-38A86EC6C3DC}" destId="{241EFF20-21DD-466F-9237-A445508D0B12}" srcOrd="0" destOrd="0" parTransId="{BCC94F7E-ED17-4879-8F84-65A38EDE76BD}" sibTransId="{99BDC2F6-DDEF-489D-AFF8-660A36ADEB68}"/>
    <dgm:cxn modelId="{052BA4E5-976F-4BC9-8A2A-6A6CDB1D8211}" type="presOf" srcId="{99BDC2F6-DDEF-489D-AFF8-660A36ADEB68}" destId="{1F409599-1F4E-4FC8-96BF-F250F9F71AC5}" srcOrd="0" destOrd="0" presId="urn:microsoft.com/office/officeart/2005/8/layout/vProcess5"/>
    <dgm:cxn modelId="{BE36E474-9CBD-4445-A296-04E0225CAC80}" type="presParOf" srcId="{C83070A3-A8C5-4B50-8176-CA745DD7358A}" destId="{4831B0D8-03B0-43CE-B69C-5C57FD41215C}" srcOrd="0" destOrd="0" presId="urn:microsoft.com/office/officeart/2005/8/layout/vProcess5"/>
    <dgm:cxn modelId="{75DD9F94-3F02-401B-A76E-5D021685FE71}" type="presParOf" srcId="{C83070A3-A8C5-4B50-8176-CA745DD7358A}" destId="{277839DA-DE06-42C3-BDA3-54E81574191B}" srcOrd="1" destOrd="0" presId="urn:microsoft.com/office/officeart/2005/8/layout/vProcess5"/>
    <dgm:cxn modelId="{D1A4C8AE-CA92-478A-9EDC-E89BF249E9C5}" type="presParOf" srcId="{C83070A3-A8C5-4B50-8176-CA745DD7358A}" destId="{50ABB9CF-0F2B-4345-BB34-9FAD20AC661F}" srcOrd="2" destOrd="0" presId="urn:microsoft.com/office/officeart/2005/8/layout/vProcess5"/>
    <dgm:cxn modelId="{A535BEBF-DEDF-4C07-BFD2-E5E228CAB88D}" type="presParOf" srcId="{C83070A3-A8C5-4B50-8176-CA745DD7358A}" destId="{7F112CB7-A284-4D41-803B-1DB4366120ED}" srcOrd="3" destOrd="0" presId="urn:microsoft.com/office/officeart/2005/8/layout/vProcess5"/>
    <dgm:cxn modelId="{D02BF72F-CDF7-444E-8132-5E890755221D}" type="presParOf" srcId="{C83070A3-A8C5-4B50-8176-CA745DD7358A}" destId="{1F409599-1F4E-4FC8-96BF-F250F9F71AC5}" srcOrd="4" destOrd="0" presId="urn:microsoft.com/office/officeart/2005/8/layout/vProcess5"/>
    <dgm:cxn modelId="{22C071AD-69AB-4EA5-936F-D4A758963E6C}" type="presParOf" srcId="{C83070A3-A8C5-4B50-8176-CA745DD7358A}" destId="{2A89F7A6-3129-4074-A24E-6EBE22BAE8C6}" srcOrd="5" destOrd="0" presId="urn:microsoft.com/office/officeart/2005/8/layout/vProcess5"/>
    <dgm:cxn modelId="{7CD637AA-1482-4817-8BDD-B4CF5B70F0F7}" type="presParOf" srcId="{C83070A3-A8C5-4B50-8176-CA745DD7358A}" destId="{1F6E0425-9CD2-4802-977F-D935E82E03AA}" srcOrd="6" destOrd="0" presId="urn:microsoft.com/office/officeart/2005/8/layout/vProcess5"/>
    <dgm:cxn modelId="{87C9FF1A-1566-4893-A36D-75385FC5BF1C}" type="presParOf" srcId="{C83070A3-A8C5-4B50-8176-CA745DD7358A}" destId="{1F469BCB-2DF1-40F9-B5A7-CA967538B722}" srcOrd="7" destOrd="0" presId="urn:microsoft.com/office/officeart/2005/8/layout/vProcess5"/>
    <dgm:cxn modelId="{A920BB14-BCAA-4485-A7FA-3D256FFAEB7A}" type="presParOf" srcId="{C83070A3-A8C5-4B50-8176-CA745DD7358A}" destId="{0FDE84F2-4E2A-4328-8F1E-073BC8BE368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16BC5-60CE-4450-8FFA-3FD163F961C4}">
      <dsp:nvSpPr>
        <dsp:cNvPr id="0" name=""/>
        <dsp:cNvSpPr/>
      </dsp:nvSpPr>
      <dsp:spPr>
        <a:xfrm rot="5400000">
          <a:off x="2590431" y="1068637"/>
          <a:ext cx="945118" cy="10759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E9DAD6-D57B-431E-9CFF-9B3EBBC5D80E}">
      <dsp:nvSpPr>
        <dsp:cNvPr id="0" name=""/>
        <dsp:cNvSpPr/>
      </dsp:nvSpPr>
      <dsp:spPr>
        <a:xfrm>
          <a:off x="875265" y="20955"/>
          <a:ext cx="4520556" cy="111366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decision made by a local government board </a:t>
          </a:r>
        </a:p>
      </dsp:txBody>
      <dsp:txXfrm>
        <a:off x="929639" y="75329"/>
        <a:ext cx="4411808" cy="1004916"/>
      </dsp:txXfrm>
    </dsp:sp>
    <dsp:sp modelId="{CA17141E-D1A2-4931-BBD0-BE66561580C2}">
      <dsp:nvSpPr>
        <dsp:cNvPr id="0" name=""/>
        <dsp:cNvSpPr/>
      </dsp:nvSpPr>
      <dsp:spPr>
        <a:xfrm>
          <a:off x="3931055" y="127168"/>
          <a:ext cx="1157158" cy="900112"/>
        </a:xfrm>
        <a:prstGeom prst="rect">
          <a:avLst/>
        </a:prstGeom>
        <a:noFill/>
        <a:ln>
          <a:noFill/>
        </a:ln>
        <a:effectLst/>
      </dsp:spPr>
      <dsp:style>
        <a:lnRef idx="0">
          <a:scrgbClr r="0" g="0" b="0"/>
        </a:lnRef>
        <a:fillRef idx="0">
          <a:scrgbClr r="0" g="0" b="0"/>
        </a:fillRef>
        <a:effectRef idx="0">
          <a:scrgbClr r="0" g="0" b="0"/>
        </a:effectRef>
        <a:fontRef idx="minor"/>
      </dsp:style>
    </dsp:sp>
    <dsp:sp modelId="{9B3E3614-4F11-4C3F-A865-73EC77AC5DCE}">
      <dsp:nvSpPr>
        <dsp:cNvPr id="0" name=""/>
        <dsp:cNvSpPr/>
      </dsp:nvSpPr>
      <dsp:spPr>
        <a:xfrm rot="5400000">
          <a:off x="4506491" y="2319650"/>
          <a:ext cx="945118" cy="10759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D0EF33-AA73-4509-9DB4-CA410E4DCD44}">
      <dsp:nvSpPr>
        <dsp:cNvPr id="0" name=""/>
        <dsp:cNvSpPr/>
      </dsp:nvSpPr>
      <dsp:spPr>
        <a:xfrm>
          <a:off x="3681510" y="1265787"/>
          <a:ext cx="4012940" cy="111366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Applying a development ordinance or regulation to findings of facts </a:t>
          </a:r>
        </a:p>
      </dsp:txBody>
      <dsp:txXfrm>
        <a:off x="3735884" y="1320161"/>
        <a:ext cx="3904192" cy="1004916"/>
      </dsp:txXfrm>
    </dsp:sp>
    <dsp:sp modelId="{73470025-8233-4168-A06A-22DE897F8C6D}">
      <dsp:nvSpPr>
        <dsp:cNvPr id="0" name=""/>
        <dsp:cNvSpPr/>
      </dsp:nvSpPr>
      <dsp:spPr>
        <a:xfrm>
          <a:off x="5847114" y="1378181"/>
          <a:ext cx="1157158" cy="900112"/>
        </a:xfrm>
        <a:prstGeom prst="rect">
          <a:avLst/>
        </a:prstGeom>
        <a:noFill/>
        <a:ln>
          <a:noFill/>
        </a:ln>
        <a:effectLst/>
      </dsp:spPr>
      <dsp:style>
        <a:lnRef idx="0">
          <a:scrgbClr r="0" g="0" b="0"/>
        </a:lnRef>
        <a:fillRef idx="0">
          <a:scrgbClr r="0" g="0" b="0"/>
        </a:fillRef>
        <a:effectRef idx="0">
          <a:scrgbClr r="0" g="0" b="0"/>
        </a:effectRef>
        <a:fontRef idx="minor"/>
      </dsp:style>
    </dsp:sp>
    <dsp:sp modelId="{DE3B1E28-6D33-415C-8C57-394C7F869CF4}">
      <dsp:nvSpPr>
        <dsp:cNvPr id="0" name=""/>
        <dsp:cNvSpPr/>
      </dsp:nvSpPr>
      <dsp:spPr>
        <a:xfrm>
          <a:off x="5604243" y="2522980"/>
          <a:ext cx="4425333" cy="111366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That requires the exercise of discretion on the part of the local board</a:t>
          </a:r>
        </a:p>
      </dsp:txBody>
      <dsp:txXfrm>
        <a:off x="5658617" y="2577354"/>
        <a:ext cx="4316585" cy="10049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97CCA-89B7-498F-AF66-3C9BB99FBBBD}">
      <dsp:nvSpPr>
        <dsp:cNvPr id="0" name=""/>
        <dsp:cNvSpPr/>
      </dsp:nvSpPr>
      <dsp:spPr>
        <a:xfrm>
          <a:off x="3286" y="308857"/>
          <a:ext cx="3203971"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1) Applicant/Owner</a:t>
          </a:r>
          <a:endParaRPr lang="en-US" sz="2200" kern="1200" dirty="0"/>
        </a:p>
      </dsp:txBody>
      <dsp:txXfrm>
        <a:off x="3286" y="308857"/>
        <a:ext cx="3203971" cy="633600"/>
      </dsp:txXfrm>
    </dsp:sp>
    <dsp:sp modelId="{74173636-8F88-4377-A28D-450FC18C8739}">
      <dsp:nvSpPr>
        <dsp:cNvPr id="0" name=""/>
        <dsp:cNvSpPr/>
      </dsp:nvSpPr>
      <dsp:spPr>
        <a:xfrm>
          <a:off x="3286" y="942457"/>
          <a:ext cx="3203971" cy="27232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Applicant  </a:t>
          </a:r>
        </a:p>
        <a:p>
          <a:pPr marL="228600" lvl="1" indent="-228600" algn="l" defTabSz="977900">
            <a:lnSpc>
              <a:spcPct val="90000"/>
            </a:lnSpc>
            <a:spcBef>
              <a:spcPct val="0"/>
            </a:spcBef>
            <a:spcAft>
              <a:spcPct val="15000"/>
            </a:spcAft>
            <a:buChar char="•"/>
          </a:pPr>
          <a:r>
            <a:rPr lang="en-US" sz="2200" kern="1200" dirty="0"/>
            <a:t>Property owner(s)  </a:t>
          </a:r>
        </a:p>
        <a:p>
          <a:pPr marL="228600" lvl="1" indent="-228600" algn="l" defTabSz="977900">
            <a:lnSpc>
              <a:spcPct val="90000"/>
            </a:lnSpc>
            <a:spcBef>
              <a:spcPct val="0"/>
            </a:spcBef>
            <a:spcAft>
              <a:spcPct val="15000"/>
            </a:spcAft>
            <a:buChar char="•"/>
          </a:pPr>
          <a:r>
            <a:rPr lang="en-US" sz="2200" kern="1200" dirty="0"/>
            <a:t>Leasehold interests</a:t>
          </a:r>
        </a:p>
        <a:p>
          <a:pPr marL="228600" lvl="1" indent="-228600" algn="l" defTabSz="977900">
            <a:lnSpc>
              <a:spcPct val="90000"/>
            </a:lnSpc>
            <a:spcBef>
              <a:spcPct val="0"/>
            </a:spcBef>
            <a:spcAft>
              <a:spcPct val="15000"/>
            </a:spcAft>
            <a:buChar char="•"/>
          </a:pPr>
          <a:r>
            <a:rPr lang="en-US" sz="2200" kern="1200" dirty="0"/>
            <a:t>Option holders</a:t>
          </a:r>
        </a:p>
        <a:p>
          <a:pPr marL="228600" lvl="1" indent="-228600" algn="l" defTabSz="977900">
            <a:lnSpc>
              <a:spcPct val="90000"/>
            </a:lnSpc>
            <a:spcBef>
              <a:spcPct val="0"/>
            </a:spcBef>
            <a:spcAft>
              <a:spcPct val="15000"/>
            </a:spcAft>
            <a:buChar char="•"/>
          </a:pPr>
          <a:r>
            <a:rPr lang="en-US" sz="2200" kern="1200" dirty="0"/>
            <a:t>Easement holders</a:t>
          </a:r>
        </a:p>
      </dsp:txBody>
      <dsp:txXfrm>
        <a:off x="3286" y="942457"/>
        <a:ext cx="3203971" cy="2723211"/>
      </dsp:txXfrm>
    </dsp:sp>
    <dsp:sp modelId="{195520E1-22CF-4C26-B852-389641F69D09}">
      <dsp:nvSpPr>
        <dsp:cNvPr id="0" name=""/>
        <dsp:cNvSpPr/>
      </dsp:nvSpPr>
      <dsp:spPr>
        <a:xfrm>
          <a:off x="3655814" y="308857"/>
          <a:ext cx="3203971"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2) Local Govt.</a:t>
          </a:r>
          <a:endParaRPr lang="en-US" sz="2200" kern="1200" dirty="0"/>
        </a:p>
      </dsp:txBody>
      <dsp:txXfrm>
        <a:off x="3655814" y="308857"/>
        <a:ext cx="3203971" cy="633600"/>
      </dsp:txXfrm>
    </dsp:sp>
    <dsp:sp modelId="{EC9BD33C-E6D6-4BCA-9727-F69F5DD01F34}">
      <dsp:nvSpPr>
        <dsp:cNvPr id="0" name=""/>
        <dsp:cNvSpPr/>
      </dsp:nvSpPr>
      <dsp:spPr>
        <a:xfrm>
          <a:off x="3655814" y="942457"/>
          <a:ext cx="3203971" cy="27232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The governing board for the local govt.  </a:t>
          </a:r>
        </a:p>
      </dsp:txBody>
      <dsp:txXfrm>
        <a:off x="3655814" y="942457"/>
        <a:ext cx="3203971" cy="2723211"/>
      </dsp:txXfrm>
    </dsp:sp>
    <dsp:sp modelId="{2F88846B-4456-488C-8534-5EE0D4B71829}">
      <dsp:nvSpPr>
        <dsp:cNvPr id="0" name=""/>
        <dsp:cNvSpPr/>
      </dsp:nvSpPr>
      <dsp:spPr>
        <a:xfrm>
          <a:off x="7308342" y="308857"/>
          <a:ext cx="3203971"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3) Special Damages</a:t>
          </a:r>
          <a:endParaRPr lang="en-US" sz="2200" kern="1200" dirty="0"/>
        </a:p>
      </dsp:txBody>
      <dsp:txXfrm>
        <a:off x="7308342" y="308857"/>
        <a:ext cx="3203971" cy="633600"/>
      </dsp:txXfrm>
    </dsp:sp>
    <dsp:sp modelId="{2CFD3C16-223A-402E-A093-0EA315FAA1E0}">
      <dsp:nvSpPr>
        <dsp:cNvPr id="0" name=""/>
        <dsp:cNvSpPr/>
      </dsp:nvSpPr>
      <dsp:spPr>
        <a:xfrm>
          <a:off x="7308342" y="942457"/>
          <a:ext cx="3203971" cy="27232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Individuals or groups/associations who can show they will suffer special damages distinct from the rest of the community </a:t>
          </a:r>
        </a:p>
      </dsp:txBody>
      <dsp:txXfrm>
        <a:off x="7308342" y="942457"/>
        <a:ext cx="3203971" cy="27232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F6C3-45DD-4C13-99EB-C373A0CF7F1B}">
      <dsp:nvSpPr>
        <dsp:cNvPr id="0" name=""/>
        <dsp:cNvSpPr/>
      </dsp:nvSpPr>
      <dsp:spPr>
        <a:xfrm>
          <a:off x="0" y="0"/>
          <a:ext cx="10515600" cy="1444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Courts in NC have held individuals claiming they will suffer special damages must present evidence that they own affected property and that their damages are distinct from the public at large. </a:t>
          </a:r>
        </a:p>
      </dsp:txBody>
      <dsp:txXfrm>
        <a:off x="70537" y="70537"/>
        <a:ext cx="10374526" cy="1303875"/>
      </dsp:txXfrm>
    </dsp:sp>
    <dsp:sp modelId="{D6840B12-5022-46FF-8C42-566594ADEC34}">
      <dsp:nvSpPr>
        <dsp:cNvPr id="0" name=""/>
        <dsp:cNvSpPr/>
      </dsp:nvSpPr>
      <dsp:spPr>
        <a:xfrm>
          <a:off x="0" y="1764969"/>
          <a:ext cx="10515600"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b="0" kern="1200" dirty="0"/>
            <a:t>Petitioners (or Intervenors) must go further than vague assertions of special damages; </a:t>
          </a:r>
          <a:r>
            <a:rPr lang="en-US" sz="1800" b="0" kern="1200" dirty="0">
              <a:solidFill>
                <a:schemeClr val="tx1"/>
              </a:solidFill>
            </a:rPr>
            <a:t>they must provide a factual basis to support standing and allege specific facts.</a:t>
          </a:r>
        </a:p>
        <a:p>
          <a:pPr marL="171450" lvl="1" indent="-171450" algn="l" defTabSz="800100">
            <a:lnSpc>
              <a:spcPct val="90000"/>
            </a:lnSpc>
            <a:spcBef>
              <a:spcPct val="0"/>
            </a:spcBef>
            <a:spcAft>
              <a:spcPct val="20000"/>
            </a:spcAft>
            <a:buChar char="•"/>
          </a:pPr>
          <a:r>
            <a:rPr lang="en-US" sz="1800" b="0" kern="1200" dirty="0">
              <a:solidFill>
                <a:schemeClr val="tx1"/>
              </a:solidFill>
            </a:rPr>
            <a:t>Special damages may be established by affidavits or testimony. </a:t>
          </a:r>
        </a:p>
        <a:p>
          <a:pPr marL="171450" lvl="1" indent="-171450" algn="l" defTabSz="800100">
            <a:lnSpc>
              <a:spcPct val="90000"/>
            </a:lnSpc>
            <a:spcBef>
              <a:spcPct val="0"/>
            </a:spcBef>
            <a:spcAft>
              <a:spcPct val="20000"/>
            </a:spcAft>
            <a:buChar char="•"/>
          </a:pPr>
          <a:r>
            <a:rPr lang="en-US" sz="1800" b="0" kern="1200" dirty="0">
              <a:solidFill>
                <a:schemeClr val="tx1"/>
              </a:solidFill>
            </a:rPr>
            <a:t>Each case is a fact specific inquiry, but some factors do apply…</a:t>
          </a:r>
        </a:p>
      </dsp:txBody>
      <dsp:txXfrm>
        <a:off x="0" y="1764969"/>
        <a:ext cx="10515600" cy="13118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97CCA-89B7-498F-AF66-3C9BB99FBBBD}">
      <dsp:nvSpPr>
        <dsp:cNvPr id="0" name=""/>
        <dsp:cNvSpPr/>
      </dsp:nvSpPr>
      <dsp:spPr>
        <a:xfrm>
          <a:off x="3286" y="156780"/>
          <a:ext cx="3203971"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Proximity</a:t>
          </a:r>
          <a:endParaRPr lang="en-US" sz="1600" kern="1200" dirty="0"/>
        </a:p>
      </dsp:txBody>
      <dsp:txXfrm>
        <a:off x="3286" y="156780"/>
        <a:ext cx="3203971" cy="460800"/>
      </dsp:txXfrm>
    </dsp:sp>
    <dsp:sp modelId="{74173636-8F88-4377-A28D-450FC18C8739}">
      <dsp:nvSpPr>
        <dsp:cNvPr id="0" name=""/>
        <dsp:cNvSpPr/>
      </dsp:nvSpPr>
      <dsp:spPr>
        <a:xfrm>
          <a:off x="3286" y="617580"/>
          <a:ext cx="3203971" cy="31704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While proximity by itself is insufficient to grant standing, it does bear some weight on the issue.</a:t>
          </a:r>
        </a:p>
      </dsp:txBody>
      <dsp:txXfrm>
        <a:off x="3286" y="617580"/>
        <a:ext cx="3203971" cy="3170475"/>
      </dsp:txXfrm>
    </dsp:sp>
    <dsp:sp modelId="{195520E1-22CF-4C26-B852-389641F69D09}">
      <dsp:nvSpPr>
        <dsp:cNvPr id="0" name=""/>
        <dsp:cNvSpPr/>
      </dsp:nvSpPr>
      <dsp:spPr>
        <a:xfrm>
          <a:off x="3655814" y="156780"/>
          <a:ext cx="3203971"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Property value</a:t>
          </a:r>
          <a:endParaRPr lang="en-US" sz="1600" kern="1200" dirty="0"/>
        </a:p>
      </dsp:txBody>
      <dsp:txXfrm>
        <a:off x="3655814" y="156780"/>
        <a:ext cx="3203971" cy="460800"/>
      </dsp:txXfrm>
    </dsp:sp>
    <dsp:sp modelId="{EC9BD33C-E6D6-4BCA-9727-F69F5DD01F34}">
      <dsp:nvSpPr>
        <dsp:cNvPr id="0" name=""/>
        <dsp:cNvSpPr/>
      </dsp:nvSpPr>
      <dsp:spPr>
        <a:xfrm>
          <a:off x="3655814" y="617580"/>
          <a:ext cx="3203971" cy="31704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 reduction in the value of petitioner’s own property is sufficient to grant standing.</a:t>
          </a:r>
        </a:p>
        <a:p>
          <a:pPr marL="171450" lvl="1" indent="-171450" algn="l" defTabSz="711200">
            <a:lnSpc>
              <a:spcPct val="90000"/>
            </a:lnSpc>
            <a:spcBef>
              <a:spcPct val="0"/>
            </a:spcBef>
            <a:spcAft>
              <a:spcPct val="15000"/>
            </a:spcAft>
            <a:buChar char="•"/>
          </a:pPr>
          <a:r>
            <a:rPr lang="en-US" sz="1600" kern="1200" dirty="0"/>
            <a:t>This is the most common way to establish special damages. </a:t>
          </a:r>
        </a:p>
        <a:p>
          <a:pPr marL="171450" lvl="1" indent="-171450" algn="l" defTabSz="711200">
            <a:lnSpc>
              <a:spcPct val="90000"/>
            </a:lnSpc>
            <a:spcBef>
              <a:spcPct val="0"/>
            </a:spcBef>
            <a:spcAft>
              <a:spcPct val="15000"/>
            </a:spcAft>
            <a:buChar char="•"/>
          </a:pPr>
          <a:r>
            <a:rPr lang="en-US" sz="1600" kern="1200"/>
            <a:t>However, the harm must be property specific. Alleged diminution of property values in the neighborhood or larger community is insufficient to confer standing. </a:t>
          </a:r>
        </a:p>
      </dsp:txBody>
      <dsp:txXfrm>
        <a:off x="3655814" y="617580"/>
        <a:ext cx="3203971" cy="3170475"/>
      </dsp:txXfrm>
    </dsp:sp>
    <dsp:sp modelId="{2F88846B-4456-488C-8534-5EE0D4B71829}">
      <dsp:nvSpPr>
        <dsp:cNvPr id="0" name=""/>
        <dsp:cNvSpPr/>
      </dsp:nvSpPr>
      <dsp:spPr>
        <a:xfrm>
          <a:off x="7308342" y="156780"/>
          <a:ext cx="3203971"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Adverse effects</a:t>
          </a:r>
          <a:endParaRPr lang="en-US" sz="1600" kern="1200" dirty="0"/>
        </a:p>
      </dsp:txBody>
      <dsp:txXfrm>
        <a:off x="7308342" y="156780"/>
        <a:ext cx="3203971" cy="460800"/>
      </dsp:txXfrm>
    </dsp:sp>
    <dsp:sp modelId="{2CFD3C16-223A-402E-A093-0EA315FAA1E0}">
      <dsp:nvSpPr>
        <dsp:cNvPr id="0" name=""/>
        <dsp:cNvSpPr/>
      </dsp:nvSpPr>
      <dsp:spPr>
        <a:xfrm>
          <a:off x="7308342" y="617580"/>
          <a:ext cx="3203971" cy="31704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Traffic congestion</a:t>
          </a:r>
        </a:p>
        <a:p>
          <a:pPr marL="171450" lvl="1" indent="-171450" algn="l" defTabSz="711200">
            <a:lnSpc>
              <a:spcPct val="90000"/>
            </a:lnSpc>
            <a:spcBef>
              <a:spcPct val="0"/>
            </a:spcBef>
            <a:spcAft>
              <a:spcPct val="15000"/>
            </a:spcAft>
            <a:buChar char="•"/>
          </a:pPr>
          <a:r>
            <a:rPr lang="en-US" sz="1600" kern="1200" dirty="0"/>
            <a:t>Parking overflow</a:t>
          </a:r>
        </a:p>
        <a:p>
          <a:pPr marL="171450" lvl="1" indent="-171450" algn="l" defTabSz="711200">
            <a:lnSpc>
              <a:spcPct val="90000"/>
            </a:lnSpc>
            <a:spcBef>
              <a:spcPct val="0"/>
            </a:spcBef>
            <a:spcAft>
              <a:spcPct val="15000"/>
            </a:spcAft>
            <a:buChar char="•"/>
          </a:pPr>
          <a:r>
            <a:rPr lang="en-US" sz="1600" kern="1200" dirty="0"/>
            <a:t>Increased risk of fire</a:t>
          </a:r>
        </a:p>
        <a:p>
          <a:pPr marL="171450" lvl="1" indent="-171450" algn="l" defTabSz="711200">
            <a:lnSpc>
              <a:spcPct val="90000"/>
            </a:lnSpc>
            <a:spcBef>
              <a:spcPct val="0"/>
            </a:spcBef>
            <a:spcAft>
              <a:spcPct val="15000"/>
            </a:spcAft>
            <a:buChar char="•"/>
          </a:pPr>
          <a:r>
            <a:rPr lang="en-US" sz="1600" kern="1200" dirty="0"/>
            <a:t>Concerns of vandalism</a:t>
          </a:r>
        </a:p>
        <a:p>
          <a:pPr marL="171450" lvl="1" indent="-171450" algn="l" defTabSz="711200">
            <a:lnSpc>
              <a:spcPct val="90000"/>
            </a:lnSpc>
            <a:spcBef>
              <a:spcPct val="0"/>
            </a:spcBef>
            <a:spcAft>
              <a:spcPct val="15000"/>
            </a:spcAft>
            <a:buChar char="•"/>
          </a:pPr>
          <a:r>
            <a:rPr lang="en-US" sz="1600" kern="1200" dirty="0"/>
            <a:t>Personal safety</a:t>
          </a:r>
        </a:p>
        <a:p>
          <a:pPr marL="171450" lvl="1" indent="-171450" algn="l" defTabSz="711200">
            <a:lnSpc>
              <a:spcPct val="90000"/>
            </a:lnSpc>
            <a:spcBef>
              <a:spcPct val="0"/>
            </a:spcBef>
            <a:spcAft>
              <a:spcPct val="15000"/>
            </a:spcAft>
            <a:buChar char="•"/>
          </a:pPr>
          <a:r>
            <a:rPr lang="en-US" sz="1600" kern="1200" dirty="0"/>
            <a:t>Stormwater runoff</a:t>
          </a:r>
        </a:p>
        <a:p>
          <a:pPr marL="171450" lvl="1" indent="-171450" algn="l" defTabSz="711200">
            <a:lnSpc>
              <a:spcPct val="90000"/>
            </a:lnSpc>
            <a:spcBef>
              <a:spcPct val="0"/>
            </a:spcBef>
            <a:spcAft>
              <a:spcPct val="15000"/>
            </a:spcAft>
            <a:buChar char="•"/>
          </a:pPr>
          <a:r>
            <a:rPr lang="en-US" sz="1600" kern="1200" dirty="0"/>
            <a:t>Littering</a:t>
          </a:r>
        </a:p>
        <a:p>
          <a:pPr marL="171450" lvl="1" indent="-171450" algn="l" defTabSz="711200">
            <a:lnSpc>
              <a:spcPct val="90000"/>
            </a:lnSpc>
            <a:spcBef>
              <a:spcPct val="0"/>
            </a:spcBef>
            <a:spcAft>
              <a:spcPct val="15000"/>
            </a:spcAft>
            <a:buChar char="•"/>
          </a:pPr>
          <a:r>
            <a:rPr lang="en-US" sz="1600" kern="1200" dirty="0"/>
            <a:t>Noise</a:t>
          </a:r>
        </a:p>
        <a:p>
          <a:pPr marL="171450" lvl="1" indent="-171450" algn="l" defTabSz="711200">
            <a:lnSpc>
              <a:spcPct val="90000"/>
            </a:lnSpc>
            <a:spcBef>
              <a:spcPct val="0"/>
            </a:spcBef>
            <a:spcAft>
              <a:spcPct val="15000"/>
            </a:spcAft>
            <a:buChar char="•"/>
          </a:pPr>
          <a:r>
            <a:rPr lang="en-US" sz="1600" kern="1200" dirty="0"/>
            <a:t>Dust</a:t>
          </a:r>
        </a:p>
        <a:p>
          <a:pPr marL="171450" lvl="1" indent="-171450" algn="l" defTabSz="711200">
            <a:lnSpc>
              <a:spcPct val="90000"/>
            </a:lnSpc>
            <a:spcBef>
              <a:spcPct val="0"/>
            </a:spcBef>
            <a:spcAft>
              <a:spcPct val="15000"/>
            </a:spcAft>
            <a:buChar char="•"/>
          </a:pPr>
          <a:r>
            <a:rPr lang="en-US" sz="1600" kern="1200" dirty="0"/>
            <a:t>Odor</a:t>
          </a:r>
        </a:p>
      </dsp:txBody>
      <dsp:txXfrm>
        <a:off x="7308342" y="617580"/>
        <a:ext cx="3203971" cy="31704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FA7E1-1662-47CF-9E42-B9E43267A7DC}">
      <dsp:nvSpPr>
        <dsp:cNvPr id="0" name=""/>
        <dsp:cNvSpPr/>
      </dsp:nvSpPr>
      <dsp:spPr>
        <a:xfrm>
          <a:off x="9242" y="48291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Its members would otherwise have standing to sue in their own right;</a:t>
          </a:r>
        </a:p>
      </dsp:txBody>
      <dsp:txXfrm>
        <a:off x="57787" y="531464"/>
        <a:ext cx="2665308" cy="1560349"/>
      </dsp:txXfrm>
    </dsp:sp>
    <dsp:sp modelId="{73EBAE38-FCAB-44CD-A95D-61AC70520D42}">
      <dsp:nvSpPr>
        <dsp:cNvPr id="0" name=""/>
        <dsp:cNvSpPr/>
      </dsp:nvSpPr>
      <dsp:spPr>
        <a:xfrm>
          <a:off x="3047880" y="96910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47880" y="1106116"/>
        <a:ext cx="409940" cy="411044"/>
      </dsp:txXfrm>
    </dsp:sp>
    <dsp:sp modelId="{6B720FA9-CBE2-43FE-9D6D-63ABD3C2524B}">
      <dsp:nvSpPr>
        <dsp:cNvPr id="0" name=""/>
        <dsp:cNvSpPr/>
      </dsp:nvSpPr>
      <dsp:spPr>
        <a:xfrm>
          <a:off x="3876600" y="48291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interests it seeks to protect are germane to organization’s purpose; </a:t>
          </a:r>
          <a:r>
            <a:rPr lang="en-US" sz="1800" u="sng" kern="1200" dirty="0"/>
            <a:t>and</a:t>
          </a:r>
        </a:p>
      </dsp:txBody>
      <dsp:txXfrm>
        <a:off x="3925145" y="531464"/>
        <a:ext cx="2665308" cy="1560349"/>
      </dsp:txXfrm>
    </dsp:sp>
    <dsp:sp modelId="{1D50BB9A-BE77-4BD4-8D8F-69BB5376E9F8}">
      <dsp:nvSpPr>
        <dsp:cNvPr id="0" name=""/>
        <dsp:cNvSpPr/>
      </dsp:nvSpPr>
      <dsp:spPr>
        <a:xfrm>
          <a:off x="6915239" y="96910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15239" y="1106116"/>
        <a:ext cx="409940" cy="411044"/>
      </dsp:txXfrm>
    </dsp:sp>
    <dsp:sp modelId="{F39068DC-A1F1-4A70-915F-D455C33AA317}">
      <dsp:nvSpPr>
        <dsp:cNvPr id="0" name=""/>
        <dsp:cNvSpPr/>
      </dsp:nvSpPr>
      <dsp:spPr>
        <a:xfrm>
          <a:off x="7743958" y="48291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claim/relief requested doesn’t require participation of individual members</a:t>
          </a:r>
        </a:p>
      </dsp:txBody>
      <dsp:txXfrm>
        <a:off x="7792503" y="531464"/>
        <a:ext cx="2665308" cy="15603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FD776-C25C-49CF-882D-EAE43E16F6E8}">
      <dsp:nvSpPr>
        <dsp:cNvPr id="0" name=""/>
        <dsp:cNvSpPr/>
      </dsp:nvSpPr>
      <dsp:spPr>
        <a:xfrm>
          <a:off x="2524411" y="596"/>
          <a:ext cx="2603227" cy="1561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1) At least one of the members of the association would have individual standing; </a:t>
          </a:r>
          <a:r>
            <a:rPr lang="en-US" sz="1700" u="sng" kern="1200" dirty="0"/>
            <a:t>and</a:t>
          </a:r>
          <a:r>
            <a:rPr lang="en-US" sz="1700" kern="1200" dirty="0"/>
            <a:t> </a:t>
          </a:r>
        </a:p>
      </dsp:txBody>
      <dsp:txXfrm>
        <a:off x="2524411" y="596"/>
        <a:ext cx="2603227" cy="1561936"/>
      </dsp:txXfrm>
    </dsp:sp>
    <dsp:sp modelId="{B052D6FE-7CC4-4550-92DC-118641E1F6F1}">
      <dsp:nvSpPr>
        <dsp:cNvPr id="0" name=""/>
        <dsp:cNvSpPr/>
      </dsp:nvSpPr>
      <dsp:spPr>
        <a:xfrm>
          <a:off x="5387961" y="596"/>
          <a:ext cx="2603227" cy="1561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2) The association was not created in response to the development that is the subject of the appeal.</a:t>
          </a:r>
        </a:p>
      </dsp:txBody>
      <dsp:txXfrm>
        <a:off x="5387961" y="596"/>
        <a:ext cx="2603227" cy="156193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D202D-5E4D-4CD5-9723-BA839C2E131E}">
      <dsp:nvSpPr>
        <dsp:cNvPr id="0" name=""/>
        <dsp:cNvSpPr/>
      </dsp:nvSpPr>
      <dsp:spPr>
        <a:xfrm>
          <a:off x="3142" y="359062"/>
          <a:ext cx="1669375"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1</a:t>
          </a:r>
        </a:p>
      </dsp:txBody>
      <dsp:txXfrm>
        <a:off x="3142" y="359062"/>
        <a:ext cx="1669375" cy="460800"/>
      </dsp:txXfrm>
    </dsp:sp>
    <dsp:sp modelId="{AC282521-C10B-4D5C-BA76-BBE7B29EE1CD}">
      <dsp:nvSpPr>
        <dsp:cNvPr id="0" name=""/>
        <dsp:cNvSpPr/>
      </dsp:nvSpPr>
      <dsp:spPr>
        <a:xfrm>
          <a:off x="3142" y="819862"/>
          <a:ext cx="1669375" cy="22481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 violation of constitutional rights (e.g., procedural due process rights)</a:t>
          </a:r>
        </a:p>
      </dsp:txBody>
      <dsp:txXfrm>
        <a:off x="3142" y="819862"/>
        <a:ext cx="1669375" cy="2248155"/>
      </dsp:txXfrm>
    </dsp:sp>
    <dsp:sp modelId="{BCEE6111-2502-4670-8133-A991ED850BED}">
      <dsp:nvSpPr>
        <dsp:cNvPr id="0" name=""/>
        <dsp:cNvSpPr/>
      </dsp:nvSpPr>
      <dsp:spPr>
        <a:xfrm>
          <a:off x="1906230" y="359062"/>
          <a:ext cx="1669375"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2</a:t>
          </a:r>
        </a:p>
      </dsp:txBody>
      <dsp:txXfrm>
        <a:off x="1906230" y="359062"/>
        <a:ext cx="1669375" cy="460800"/>
      </dsp:txXfrm>
    </dsp:sp>
    <dsp:sp modelId="{37FD801F-A191-412B-B8E4-948B69709179}">
      <dsp:nvSpPr>
        <dsp:cNvPr id="0" name=""/>
        <dsp:cNvSpPr/>
      </dsp:nvSpPr>
      <dsp:spPr>
        <a:xfrm>
          <a:off x="1906230" y="819862"/>
          <a:ext cx="1669375" cy="22481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 excess of statutory authority of the local govt. (e.g., preemption) or authority of the board</a:t>
          </a:r>
        </a:p>
      </dsp:txBody>
      <dsp:txXfrm>
        <a:off x="1906230" y="819862"/>
        <a:ext cx="1669375" cy="2248155"/>
      </dsp:txXfrm>
    </dsp:sp>
    <dsp:sp modelId="{401834DB-64D3-4968-B332-7862CA5648E3}">
      <dsp:nvSpPr>
        <dsp:cNvPr id="0" name=""/>
        <dsp:cNvSpPr/>
      </dsp:nvSpPr>
      <dsp:spPr>
        <a:xfrm>
          <a:off x="3809319" y="359062"/>
          <a:ext cx="1669375"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3</a:t>
          </a:r>
        </a:p>
      </dsp:txBody>
      <dsp:txXfrm>
        <a:off x="3809319" y="359062"/>
        <a:ext cx="1669375" cy="460800"/>
      </dsp:txXfrm>
    </dsp:sp>
    <dsp:sp modelId="{B77E8F2F-7DC8-4A0C-B66F-67ADFE424F93}">
      <dsp:nvSpPr>
        <dsp:cNvPr id="0" name=""/>
        <dsp:cNvSpPr/>
      </dsp:nvSpPr>
      <dsp:spPr>
        <a:xfrm>
          <a:off x="3809319" y="819862"/>
          <a:ext cx="1669375" cy="22481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Inconsistent with applicable procedures specified by statute or ordinance</a:t>
          </a:r>
        </a:p>
      </dsp:txBody>
      <dsp:txXfrm>
        <a:off x="3809319" y="819862"/>
        <a:ext cx="1669375" cy="2248155"/>
      </dsp:txXfrm>
    </dsp:sp>
    <dsp:sp modelId="{938FF2A6-8FA0-4EA9-B307-958D6DC77F67}">
      <dsp:nvSpPr>
        <dsp:cNvPr id="0" name=""/>
        <dsp:cNvSpPr/>
      </dsp:nvSpPr>
      <dsp:spPr>
        <a:xfrm>
          <a:off x="5712407" y="359062"/>
          <a:ext cx="1669375"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4</a:t>
          </a:r>
        </a:p>
      </dsp:txBody>
      <dsp:txXfrm>
        <a:off x="5712407" y="359062"/>
        <a:ext cx="1669375" cy="460800"/>
      </dsp:txXfrm>
    </dsp:sp>
    <dsp:sp modelId="{3E3221BD-100C-440C-8B37-BF4C13B7483D}">
      <dsp:nvSpPr>
        <dsp:cNvPr id="0" name=""/>
        <dsp:cNvSpPr/>
      </dsp:nvSpPr>
      <dsp:spPr>
        <a:xfrm>
          <a:off x="5712407" y="819862"/>
          <a:ext cx="1669375" cy="22481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Affected by errors of law  </a:t>
          </a:r>
        </a:p>
      </dsp:txBody>
      <dsp:txXfrm>
        <a:off x="5712407" y="819862"/>
        <a:ext cx="1669375" cy="2248155"/>
      </dsp:txXfrm>
    </dsp:sp>
    <dsp:sp modelId="{ECF45048-CEA3-4F58-9A0D-2ECAB12E6EA0}">
      <dsp:nvSpPr>
        <dsp:cNvPr id="0" name=""/>
        <dsp:cNvSpPr/>
      </dsp:nvSpPr>
      <dsp:spPr>
        <a:xfrm>
          <a:off x="7615496" y="359062"/>
          <a:ext cx="1669375"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5</a:t>
          </a:r>
        </a:p>
      </dsp:txBody>
      <dsp:txXfrm>
        <a:off x="7615496" y="359062"/>
        <a:ext cx="1669375" cy="460800"/>
      </dsp:txXfrm>
    </dsp:sp>
    <dsp:sp modelId="{2FDC628B-ADB9-4DF3-910B-E28471D0B0AD}">
      <dsp:nvSpPr>
        <dsp:cNvPr id="0" name=""/>
        <dsp:cNvSpPr/>
      </dsp:nvSpPr>
      <dsp:spPr>
        <a:xfrm>
          <a:off x="7615496" y="819862"/>
          <a:ext cx="1669375" cy="22481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Unsupported by competent, material, and substantial evidence in view of the record</a:t>
          </a:r>
        </a:p>
      </dsp:txBody>
      <dsp:txXfrm>
        <a:off x="7615496" y="819862"/>
        <a:ext cx="1669375" cy="2248155"/>
      </dsp:txXfrm>
    </dsp:sp>
    <dsp:sp modelId="{BC3857EC-4E4B-4645-8250-733CD4226D3A}">
      <dsp:nvSpPr>
        <dsp:cNvPr id="0" name=""/>
        <dsp:cNvSpPr/>
      </dsp:nvSpPr>
      <dsp:spPr>
        <a:xfrm>
          <a:off x="9518585" y="359062"/>
          <a:ext cx="1669375"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6</a:t>
          </a:r>
        </a:p>
      </dsp:txBody>
      <dsp:txXfrm>
        <a:off x="9518585" y="359062"/>
        <a:ext cx="1669375" cy="460800"/>
      </dsp:txXfrm>
    </dsp:sp>
    <dsp:sp modelId="{FB01EC81-E837-420F-8DE7-A9AD6314E840}">
      <dsp:nvSpPr>
        <dsp:cNvPr id="0" name=""/>
        <dsp:cNvSpPr/>
      </dsp:nvSpPr>
      <dsp:spPr>
        <a:xfrm>
          <a:off x="9518585" y="819862"/>
          <a:ext cx="1669375" cy="22481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Arbitrary and capricious </a:t>
          </a:r>
        </a:p>
      </dsp:txBody>
      <dsp:txXfrm>
        <a:off x="9518585" y="819862"/>
        <a:ext cx="1669375" cy="22481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31BA6-8877-4218-940F-FA934956C4FA}">
      <dsp:nvSpPr>
        <dsp:cNvPr id="0" name=""/>
        <dsp:cNvSpPr/>
      </dsp:nvSpPr>
      <dsp:spPr>
        <a:xfrm rot="16200000">
          <a:off x="533295" y="-528032"/>
          <a:ext cx="4006621" cy="506268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8719" bIns="0" numCol="1" spcCol="1270" anchor="ctr" anchorCtr="0">
          <a:noAutofit/>
        </a:bodyPr>
        <a:lstStyle/>
        <a:p>
          <a:pPr marL="0" lvl="0" indent="0" algn="ctr" defTabSz="1111250">
            <a:lnSpc>
              <a:spcPct val="90000"/>
            </a:lnSpc>
            <a:spcBef>
              <a:spcPct val="0"/>
            </a:spcBef>
            <a:spcAft>
              <a:spcPct val="35000"/>
            </a:spcAft>
            <a:buNone/>
          </a:pPr>
          <a:r>
            <a:rPr lang="en-US" sz="2500" kern="1200" dirty="0"/>
            <a:t>The superior court considers the matter anew, as if not considered by the board. The Court is not bound by the board’s decision and may freely substitute its judgment. </a:t>
          </a:r>
        </a:p>
      </dsp:txBody>
      <dsp:txXfrm rot="5400000">
        <a:off x="5263" y="801324"/>
        <a:ext cx="5062686" cy="2403973"/>
      </dsp:txXfrm>
    </dsp:sp>
    <dsp:sp modelId="{953B32DE-7704-4C4C-B336-659E94BA5C30}">
      <dsp:nvSpPr>
        <dsp:cNvPr id="0" name=""/>
        <dsp:cNvSpPr/>
      </dsp:nvSpPr>
      <dsp:spPr>
        <a:xfrm rot="16200000">
          <a:off x="5975683" y="-528032"/>
          <a:ext cx="4006621" cy="506268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8719" bIns="0" numCol="1" spcCol="1270" anchor="ctr" anchorCtr="0">
          <a:noAutofit/>
        </a:bodyPr>
        <a:lstStyle/>
        <a:p>
          <a:pPr marL="0" lvl="0" indent="0" algn="ctr" defTabSz="1111250">
            <a:lnSpc>
              <a:spcPct val="90000"/>
            </a:lnSpc>
            <a:spcBef>
              <a:spcPct val="0"/>
            </a:spcBef>
            <a:spcAft>
              <a:spcPct val="35000"/>
            </a:spcAft>
            <a:buNone/>
          </a:pPr>
          <a:r>
            <a:rPr lang="en-US" sz="2500" kern="1200" dirty="0"/>
            <a:t>Whether the record contains competent, material, and substantial evidence is a conclusion of law reviewable </a:t>
          </a:r>
          <a:r>
            <a:rPr lang="en-US" sz="2500" kern="1200"/>
            <a:t>de novo</a:t>
          </a:r>
          <a:endParaRPr lang="en-US" sz="2500" kern="1200" dirty="0"/>
        </a:p>
      </dsp:txBody>
      <dsp:txXfrm rot="5400000">
        <a:off x="5447651" y="801324"/>
        <a:ext cx="5062686" cy="24039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7254A-708E-4F12-BB86-BF7A8807E3B3}">
      <dsp:nvSpPr>
        <dsp:cNvPr id="0" name=""/>
        <dsp:cNvSpPr/>
      </dsp:nvSpPr>
      <dsp:spPr>
        <a:xfrm rot="16200000">
          <a:off x="559525" y="-554262"/>
          <a:ext cx="3954162" cy="506268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4764" bIns="0" numCol="1" spcCol="1270" anchor="ctr" anchorCtr="0">
          <a:noAutofit/>
        </a:bodyPr>
        <a:lstStyle/>
        <a:p>
          <a:pPr marL="0" lvl="0" indent="0" algn="ctr" defTabSz="1289050">
            <a:lnSpc>
              <a:spcPct val="90000"/>
            </a:lnSpc>
            <a:spcBef>
              <a:spcPct val="0"/>
            </a:spcBef>
            <a:spcAft>
              <a:spcPct val="35000"/>
            </a:spcAft>
            <a:buNone/>
          </a:pPr>
          <a:r>
            <a:rPr lang="en-US" sz="2900" kern="1200" dirty="0"/>
            <a:t>The board’s findings of fact are binding on the superior court if they are supported by competent, material, and substantial evidence. </a:t>
          </a:r>
        </a:p>
      </dsp:txBody>
      <dsp:txXfrm rot="5400000">
        <a:off x="5263" y="790832"/>
        <a:ext cx="5062686" cy="2372498"/>
      </dsp:txXfrm>
    </dsp:sp>
    <dsp:sp modelId="{3B97B9BD-B1CC-45C0-BC5B-B34734554A49}">
      <dsp:nvSpPr>
        <dsp:cNvPr id="0" name=""/>
        <dsp:cNvSpPr/>
      </dsp:nvSpPr>
      <dsp:spPr>
        <a:xfrm rot="16200000">
          <a:off x="6001912" y="-554262"/>
          <a:ext cx="3954162" cy="506268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4764" bIns="0" numCol="1" spcCol="1270" anchor="ctr" anchorCtr="0">
          <a:noAutofit/>
        </a:bodyPr>
        <a:lstStyle/>
        <a:p>
          <a:pPr marL="0" lvl="0" indent="0" algn="ctr" defTabSz="1289050">
            <a:lnSpc>
              <a:spcPct val="90000"/>
            </a:lnSpc>
            <a:spcBef>
              <a:spcPct val="0"/>
            </a:spcBef>
            <a:spcAft>
              <a:spcPct val="35000"/>
            </a:spcAft>
            <a:buNone/>
          </a:pPr>
          <a:r>
            <a:rPr lang="en-US" sz="2900" kern="1200" dirty="0"/>
            <a:t>The superior court weighs the evidence that was before the board and makes determinations of credibility. </a:t>
          </a:r>
        </a:p>
      </dsp:txBody>
      <dsp:txXfrm rot="5400000">
        <a:off x="5447650" y="790832"/>
        <a:ext cx="5062686" cy="237249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A7B81-F322-4BFA-A283-087D222D113D}">
      <dsp:nvSpPr>
        <dsp:cNvPr id="0" name=""/>
        <dsp:cNvSpPr/>
      </dsp:nvSpPr>
      <dsp:spPr>
        <a:xfrm>
          <a:off x="3655814" y="49092"/>
          <a:ext cx="3203971" cy="5791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Material</a:t>
          </a:r>
          <a:endParaRPr lang="en-US" sz="1700" kern="1200" dirty="0"/>
        </a:p>
      </dsp:txBody>
      <dsp:txXfrm>
        <a:off x="3655814" y="49092"/>
        <a:ext cx="3203971" cy="579128"/>
      </dsp:txXfrm>
    </dsp:sp>
    <dsp:sp modelId="{F7033071-6FD3-479C-BCB4-98AB2B674790}">
      <dsp:nvSpPr>
        <dsp:cNvPr id="0" name=""/>
        <dsp:cNvSpPr/>
      </dsp:nvSpPr>
      <dsp:spPr>
        <a:xfrm>
          <a:off x="3655814" y="628222"/>
          <a:ext cx="3203971" cy="10266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Having some logical connection with the consequential facts </a:t>
          </a:r>
        </a:p>
      </dsp:txBody>
      <dsp:txXfrm>
        <a:off x="3655814" y="628222"/>
        <a:ext cx="3203971" cy="1026630"/>
      </dsp:txXfrm>
    </dsp:sp>
    <dsp:sp modelId="{13BB086F-A4F9-416D-AD3C-61430296AF51}">
      <dsp:nvSpPr>
        <dsp:cNvPr id="0" name=""/>
        <dsp:cNvSpPr/>
      </dsp:nvSpPr>
      <dsp:spPr>
        <a:xfrm>
          <a:off x="7311628" y="65866"/>
          <a:ext cx="3203971" cy="5567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Substantial</a:t>
          </a:r>
          <a:endParaRPr lang="en-US" sz="1700" kern="1200" dirty="0"/>
        </a:p>
      </dsp:txBody>
      <dsp:txXfrm>
        <a:off x="7311628" y="65866"/>
        <a:ext cx="3203971" cy="556763"/>
      </dsp:txXfrm>
    </dsp:sp>
    <dsp:sp modelId="{CB99EB08-6175-4A42-AD4D-7F1957FD62B4}">
      <dsp:nvSpPr>
        <dsp:cNvPr id="0" name=""/>
        <dsp:cNvSpPr/>
      </dsp:nvSpPr>
      <dsp:spPr>
        <a:xfrm>
          <a:off x="7311628" y="622630"/>
          <a:ext cx="3203971" cy="10266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What a reasonable mind would regard as sufficiently supporting a specific result </a:t>
          </a:r>
        </a:p>
      </dsp:txBody>
      <dsp:txXfrm>
        <a:off x="7311628" y="622630"/>
        <a:ext cx="3203971" cy="1026630"/>
      </dsp:txXfrm>
    </dsp:sp>
    <dsp:sp modelId="{CF85FDC6-3035-4C9F-98AE-C4873C710E99}">
      <dsp:nvSpPr>
        <dsp:cNvPr id="0" name=""/>
        <dsp:cNvSpPr/>
      </dsp:nvSpPr>
      <dsp:spPr>
        <a:xfrm>
          <a:off x="0" y="82652"/>
          <a:ext cx="3203971"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Competent</a:t>
          </a:r>
          <a:endParaRPr lang="en-US" sz="1700" kern="1200" dirty="0"/>
        </a:p>
      </dsp:txBody>
      <dsp:txXfrm>
        <a:off x="0" y="82652"/>
        <a:ext cx="3203971" cy="489600"/>
      </dsp:txXfrm>
    </dsp:sp>
    <dsp:sp modelId="{0FD23862-EE98-4830-B7EE-166019D61A66}">
      <dsp:nvSpPr>
        <dsp:cNvPr id="0" name=""/>
        <dsp:cNvSpPr/>
      </dsp:nvSpPr>
      <dsp:spPr>
        <a:xfrm>
          <a:off x="0" y="554898"/>
          <a:ext cx="3203971" cy="10266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Legally admissible (e.g., not hearsay) </a:t>
          </a:r>
        </a:p>
      </dsp:txBody>
      <dsp:txXfrm>
        <a:off x="0" y="554898"/>
        <a:ext cx="3203971" cy="102663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A6231-D1FD-400F-A56D-FD44AF5632EB}">
      <dsp:nvSpPr>
        <dsp:cNvPr id="0" name=""/>
        <dsp:cNvSpPr/>
      </dsp:nvSpPr>
      <dsp:spPr>
        <a:xfrm>
          <a:off x="3080" y="57842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Petitioner/intervenor standing</a:t>
          </a:r>
        </a:p>
      </dsp:txBody>
      <dsp:txXfrm>
        <a:off x="3080" y="578422"/>
        <a:ext cx="2444055" cy="1466433"/>
      </dsp:txXfrm>
    </dsp:sp>
    <dsp:sp modelId="{4F13CB1F-3F6B-48D4-90C2-7683E7266899}">
      <dsp:nvSpPr>
        <dsp:cNvPr id="0" name=""/>
        <dsp:cNvSpPr/>
      </dsp:nvSpPr>
      <dsp:spPr>
        <a:xfrm>
          <a:off x="2691541" y="57842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Conflicts of interest</a:t>
          </a:r>
        </a:p>
      </dsp:txBody>
      <dsp:txXfrm>
        <a:off x="2691541" y="578422"/>
        <a:ext cx="2444055" cy="1466433"/>
      </dsp:txXfrm>
    </dsp:sp>
    <dsp:sp modelId="{263356BC-893E-46DE-BA3A-7A52A1EC851D}">
      <dsp:nvSpPr>
        <dsp:cNvPr id="0" name=""/>
        <dsp:cNvSpPr/>
      </dsp:nvSpPr>
      <dsp:spPr>
        <a:xfrm>
          <a:off x="5380002" y="57842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Constitutional violations</a:t>
          </a:r>
        </a:p>
      </dsp:txBody>
      <dsp:txXfrm>
        <a:off x="5380002" y="578422"/>
        <a:ext cx="2444055" cy="1466433"/>
      </dsp:txXfrm>
    </dsp:sp>
    <dsp:sp modelId="{876F4D69-65DD-4CC9-BBB9-0E962B0B7D52}">
      <dsp:nvSpPr>
        <dsp:cNvPr id="0" name=""/>
        <dsp:cNvSpPr/>
      </dsp:nvSpPr>
      <dsp:spPr>
        <a:xfrm>
          <a:off x="8068463" y="57842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Lack of statutory authority</a:t>
          </a:r>
        </a:p>
      </dsp:txBody>
      <dsp:txXfrm>
        <a:off x="8068463" y="578422"/>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12769-46BD-4382-9A1C-86B71EB78DF1}">
      <dsp:nvSpPr>
        <dsp:cNvPr id="0" name=""/>
        <dsp:cNvSpPr/>
      </dsp:nvSpPr>
      <dsp:spPr>
        <a:xfrm>
          <a:off x="0" y="604033"/>
          <a:ext cx="2558556" cy="15351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Board of Adjustment</a:t>
          </a:r>
        </a:p>
      </dsp:txBody>
      <dsp:txXfrm>
        <a:off x="0" y="604033"/>
        <a:ext cx="2558556" cy="1535133"/>
      </dsp:txXfrm>
    </dsp:sp>
    <dsp:sp modelId="{3C7B0AAB-60A1-42E0-90A6-9F2EC17DD5E6}">
      <dsp:nvSpPr>
        <dsp:cNvPr id="0" name=""/>
        <dsp:cNvSpPr/>
      </dsp:nvSpPr>
      <dsp:spPr>
        <a:xfrm>
          <a:off x="2723634" y="594453"/>
          <a:ext cx="2558556" cy="15351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Governing Board</a:t>
          </a:r>
        </a:p>
      </dsp:txBody>
      <dsp:txXfrm>
        <a:off x="2723634" y="594453"/>
        <a:ext cx="2558556" cy="1535133"/>
      </dsp:txXfrm>
    </dsp:sp>
    <dsp:sp modelId="{C9485902-AE98-42A0-8675-1841BF81EE65}">
      <dsp:nvSpPr>
        <dsp:cNvPr id="0" name=""/>
        <dsp:cNvSpPr/>
      </dsp:nvSpPr>
      <dsp:spPr>
        <a:xfrm>
          <a:off x="5628824" y="604033"/>
          <a:ext cx="2558556" cy="15351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Historic Preservation Commission</a:t>
          </a:r>
        </a:p>
      </dsp:txBody>
      <dsp:txXfrm>
        <a:off x="5628824" y="604033"/>
        <a:ext cx="2558556" cy="153513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B0DDD-C244-4B56-BCC6-73F75E0482A2}">
      <dsp:nvSpPr>
        <dsp:cNvPr id="0" name=""/>
        <dsp:cNvSpPr/>
      </dsp:nvSpPr>
      <dsp:spPr>
        <a:xfrm>
          <a:off x="0" y="181945"/>
          <a:ext cx="10515600" cy="154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After hearing from the parties and conducting a review of the QJ decision using the proper standard of review, the superior court considers the remedies available:</a:t>
          </a:r>
        </a:p>
      </dsp:txBody>
      <dsp:txXfrm>
        <a:off x="75391" y="257336"/>
        <a:ext cx="10364818" cy="1393618"/>
      </dsp:txXfrm>
    </dsp:sp>
    <dsp:sp modelId="{D0DE89A0-CE65-4C89-A15A-B01E450F9A75}">
      <dsp:nvSpPr>
        <dsp:cNvPr id="0" name=""/>
        <dsp:cNvSpPr/>
      </dsp:nvSpPr>
      <dsp:spPr>
        <a:xfrm>
          <a:off x="0" y="1726346"/>
          <a:ext cx="10515600" cy="178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solidFill>
                <a:schemeClr val="tx2"/>
              </a:solidFill>
            </a:rPr>
            <a:t>Affirm  </a:t>
          </a:r>
        </a:p>
        <a:p>
          <a:pPr marL="285750" lvl="1" indent="-285750" algn="l" defTabSz="1377950">
            <a:lnSpc>
              <a:spcPct val="90000"/>
            </a:lnSpc>
            <a:spcBef>
              <a:spcPct val="0"/>
            </a:spcBef>
            <a:spcAft>
              <a:spcPct val="20000"/>
            </a:spcAft>
            <a:buChar char="•"/>
          </a:pPr>
          <a:r>
            <a:rPr lang="en-US" sz="3100" kern="1200" dirty="0">
              <a:solidFill>
                <a:schemeClr val="tx2"/>
              </a:solidFill>
            </a:rPr>
            <a:t>Reverse (and remand to the board with instructions)</a:t>
          </a:r>
        </a:p>
        <a:p>
          <a:pPr marL="285750" lvl="1" indent="-285750" algn="l" defTabSz="1377950">
            <a:lnSpc>
              <a:spcPct val="90000"/>
            </a:lnSpc>
            <a:spcBef>
              <a:spcPct val="0"/>
            </a:spcBef>
            <a:spcAft>
              <a:spcPct val="20000"/>
            </a:spcAft>
            <a:buChar char="•"/>
          </a:pPr>
          <a:r>
            <a:rPr lang="en-US" sz="3100" kern="1200" dirty="0">
              <a:solidFill>
                <a:schemeClr val="tx2"/>
              </a:solidFill>
            </a:rPr>
            <a:t>Remand for further proceedings by the board</a:t>
          </a:r>
        </a:p>
      </dsp:txBody>
      <dsp:txXfrm>
        <a:off x="0" y="1726346"/>
        <a:ext cx="10515600" cy="17802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B2853-1437-4E6A-A752-8F975ECABE32}">
      <dsp:nvSpPr>
        <dsp:cNvPr id="0" name=""/>
        <dsp:cNvSpPr/>
      </dsp:nvSpPr>
      <dsp:spPr>
        <a:xfrm>
          <a:off x="2002" y="130651"/>
          <a:ext cx="2301849" cy="2134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Fix procedural error </a:t>
          </a:r>
        </a:p>
      </dsp:txBody>
      <dsp:txXfrm>
        <a:off x="64510" y="193159"/>
        <a:ext cx="2176833" cy="2009154"/>
      </dsp:txXfrm>
    </dsp:sp>
    <dsp:sp modelId="{E7A00BDA-3ECB-49F5-9CB5-A0BB838710F3}">
      <dsp:nvSpPr>
        <dsp:cNvPr id="0" name=""/>
        <dsp:cNvSpPr/>
      </dsp:nvSpPr>
      <dsp:spPr>
        <a:xfrm>
          <a:off x="2879314" y="130651"/>
          <a:ext cx="2301849" cy="2161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Make sufficient findings of fact such that the court can properly perform its function</a:t>
          </a:r>
        </a:p>
      </dsp:txBody>
      <dsp:txXfrm>
        <a:off x="2942623" y="193960"/>
        <a:ext cx="2175231" cy="2034910"/>
      </dsp:txXfrm>
    </dsp:sp>
    <dsp:sp modelId="{97F4FD41-ACCA-47AE-A73D-D51535A9A6B3}">
      <dsp:nvSpPr>
        <dsp:cNvPr id="0" name=""/>
        <dsp:cNvSpPr/>
      </dsp:nvSpPr>
      <dsp:spPr>
        <a:xfrm>
          <a:off x="3109499" y="2292179"/>
          <a:ext cx="230184" cy="863193"/>
        </a:xfrm>
        <a:custGeom>
          <a:avLst/>
          <a:gdLst/>
          <a:ahLst/>
          <a:cxnLst/>
          <a:rect l="0" t="0" r="0" b="0"/>
          <a:pathLst>
            <a:path>
              <a:moveTo>
                <a:pt x="0" y="0"/>
              </a:moveTo>
              <a:lnTo>
                <a:pt x="0" y="863193"/>
              </a:lnTo>
              <a:lnTo>
                <a:pt x="230184" y="863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C6C45C-E816-4E56-A89B-55B53D6E6B10}">
      <dsp:nvSpPr>
        <dsp:cNvPr id="0" name=""/>
        <dsp:cNvSpPr/>
      </dsp:nvSpPr>
      <dsp:spPr>
        <a:xfrm>
          <a:off x="3339684" y="2579910"/>
          <a:ext cx="4087163" cy="11509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Findings of fact are unnecessary when the record sufficiently reveals the basis for the QJ decision or when the material facts are undisputed</a:t>
          </a:r>
        </a:p>
      </dsp:txBody>
      <dsp:txXfrm>
        <a:off x="3373393" y="2613619"/>
        <a:ext cx="4019745" cy="1083506"/>
      </dsp:txXfrm>
    </dsp:sp>
    <dsp:sp modelId="{F41147E3-52C1-4402-8CF5-8FEE228AF91F}">
      <dsp:nvSpPr>
        <dsp:cNvPr id="0" name=""/>
        <dsp:cNvSpPr/>
      </dsp:nvSpPr>
      <dsp:spPr>
        <a:xfrm>
          <a:off x="5756625" y="130651"/>
          <a:ext cx="2301849" cy="20776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Issue or revoke an approval</a:t>
          </a:r>
        </a:p>
      </dsp:txBody>
      <dsp:txXfrm>
        <a:off x="5817478" y="191504"/>
        <a:ext cx="2180143" cy="1955977"/>
      </dsp:txXfrm>
    </dsp:sp>
    <dsp:sp modelId="{3B746F76-186D-436D-A865-E743C28CE956}">
      <dsp:nvSpPr>
        <dsp:cNvPr id="0" name=""/>
        <dsp:cNvSpPr/>
      </dsp:nvSpPr>
      <dsp:spPr>
        <a:xfrm>
          <a:off x="8633937" y="130651"/>
          <a:ext cx="2301849" cy="20776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Reverse a zoning enforcement action </a:t>
          </a:r>
        </a:p>
      </dsp:txBody>
      <dsp:txXfrm>
        <a:off x="8694790" y="191504"/>
        <a:ext cx="2180143" cy="195597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03626-63A9-438B-87DD-1B7F7CD7F747}">
      <dsp:nvSpPr>
        <dsp:cNvPr id="0" name=""/>
        <dsp:cNvSpPr/>
      </dsp:nvSpPr>
      <dsp:spPr>
        <a:xfrm rot="16200000">
          <a:off x="337522" y="-332695"/>
          <a:ext cx="3978876" cy="464426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7671" bIns="0" numCol="1" spcCol="1270" anchor="ctr" anchorCtr="0">
          <a:noAutofit/>
        </a:bodyPr>
        <a:lstStyle/>
        <a:p>
          <a:pPr marL="0" lvl="0" indent="0" algn="ctr" defTabSz="1155700">
            <a:lnSpc>
              <a:spcPct val="90000"/>
            </a:lnSpc>
            <a:spcBef>
              <a:spcPct val="0"/>
            </a:spcBef>
            <a:spcAft>
              <a:spcPct val="35000"/>
            </a:spcAft>
            <a:buNone/>
          </a:pPr>
          <a:r>
            <a:rPr lang="en-US" sz="2600" kern="1200" dirty="0"/>
            <a:t>Superior court’s decision is appealed to the Court of Appeals just like any other superior court decision.</a:t>
          </a:r>
        </a:p>
      </dsp:txBody>
      <dsp:txXfrm rot="5400000">
        <a:off x="4827" y="795775"/>
        <a:ext cx="4644266" cy="2387326"/>
      </dsp:txXfrm>
    </dsp:sp>
    <dsp:sp modelId="{D2811421-3950-4B8B-B070-D29F96B5DD62}">
      <dsp:nvSpPr>
        <dsp:cNvPr id="0" name=""/>
        <dsp:cNvSpPr/>
      </dsp:nvSpPr>
      <dsp:spPr>
        <a:xfrm rot="16200000">
          <a:off x="5330109" y="-332695"/>
          <a:ext cx="3978876" cy="464426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7671" bIns="0" numCol="1" spcCol="1270" anchor="ctr" anchorCtr="0">
          <a:noAutofit/>
        </a:bodyPr>
        <a:lstStyle/>
        <a:p>
          <a:pPr marL="0" lvl="0" indent="0" algn="ctr" defTabSz="1155700">
            <a:lnSpc>
              <a:spcPct val="90000"/>
            </a:lnSpc>
            <a:spcBef>
              <a:spcPct val="0"/>
            </a:spcBef>
            <a:spcAft>
              <a:spcPct val="35000"/>
            </a:spcAft>
            <a:buNone/>
          </a:pPr>
          <a:r>
            <a:rPr lang="en-US" sz="2600" kern="1200" dirty="0"/>
            <a:t>Notice of Appeal must be filed in superior court within 30 days after entry of superior court’s decision (unless otherwise tolled). </a:t>
          </a:r>
        </a:p>
      </dsp:txBody>
      <dsp:txXfrm rot="5400000">
        <a:off x="4997414" y="795775"/>
        <a:ext cx="4644266" cy="238732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AC78D-FEE6-4CD4-94FC-A374B690F2E8}">
      <dsp:nvSpPr>
        <dsp:cNvPr id="0" name=""/>
        <dsp:cNvSpPr/>
      </dsp:nvSpPr>
      <dsp:spPr>
        <a:xfrm>
          <a:off x="0" y="311571"/>
          <a:ext cx="9337588" cy="973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On appeal, the Court of Appeals determines:</a:t>
          </a:r>
        </a:p>
      </dsp:txBody>
      <dsp:txXfrm>
        <a:off x="47516" y="359087"/>
        <a:ext cx="9242556" cy="878347"/>
      </dsp:txXfrm>
    </dsp:sp>
    <dsp:sp modelId="{357058CC-9261-4FEA-AA26-F46FBEAF9A4B}">
      <dsp:nvSpPr>
        <dsp:cNvPr id="0" name=""/>
        <dsp:cNvSpPr/>
      </dsp:nvSpPr>
      <dsp:spPr>
        <a:xfrm>
          <a:off x="0" y="1284950"/>
          <a:ext cx="9337588"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468"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solidFill>
                <a:schemeClr val="tx1"/>
              </a:solidFill>
            </a:rPr>
            <a:t>Whether the superior court used the correct standard of review in reviewing the QJ decision; and</a:t>
          </a:r>
        </a:p>
        <a:p>
          <a:pPr marL="228600" lvl="1" indent="-228600" algn="l" defTabSz="1111250">
            <a:lnSpc>
              <a:spcPct val="90000"/>
            </a:lnSpc>
            <a:spcBef>
              <a:spcPct val="0"/>
            </a:spcBef>
            <a:spcAft>
              <a:spcPct val="20000"/>
            </a:spcAft>
            <a:buChar char="•"/>
          </a:pPr>
          <a:r>
            <a:rPr lang="en-US" sz="2500" kern="1200" dirty="0">
              <a:solidFill>
                <a:schemeClr val="tx1"/>
              </a:solidFill>
            </a:rPr>
            <a:t>Whether it correctly applied that standard</a:t>
          </a:r>
        </a:p>
      </dsp:txBody>
      <dsp:txXfrm>
        <a:off x="0" y="1284950"/>
        <a:ext cx="9337588" cy="1345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468AA-50AC-4C27-8BEE-06F2D839DADF}">
      <dsp:nvSpPr>
        <dsp:cNvPr id="0" name=""/>
        <dsp:cNvSpPr/>
      </dsp:nvSpPr>
      <dsp:spPr>
        <a:xfrm>
          <a:off x="4920" y="1187194"/>
          <a:ext cx="2151430" cy="16539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Materials transmitted to local board by staff for evidentiary hearing, which form part of hearing record. </a:t>
          </a:r>
        </a:p>
      </dsp:txBody>
      <dsp:txXfrm>
        <a:off x="53361" y="1235635"/>
        <a:ext cx="2054548" cy="1557030"/>
      </dsp:txXfrm>
    </dsp:sp>
    <dsp:sp modelId="{07A8341D-2A96-48CD-A3A1-E20184A2FE3F}">
      <dsp:nvSpPr>
        <dsp:cNvPr id="0" name=""/>
        <dsp:cNvSpPr/>
      </dsp:nvSpPr>
      <dsp:spPr>
        <a:xfrm>
          <a:off x="2371494" y="1747373"/>
          <a:ext cx="456103" cy="5335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71494" y="1854084"/>
        <a:ext cx="319272" cy="320132"/>
      </dsp:txXfrm>
    </dsp:sp>
    <dsp:sp modelId="{9AE256CA-1DEB-48B3-B538-0B295C6DDC33}">
      <dsp:nvSpPr>
        <dsp:cNvPr id="0" name=""/>
        <dsp:cNvSpPr/>
      </dsp:nvSpPr>
      <dsp:spPr>
        <a:xfrm>
          <a:off x="3016923" y="1187194"/>
          <a:ext cx="2151430" cy="16539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Applicant, local govt., and any person with standing has right to participate as a party. Other witnesses may testify. </a:t>
          </a:r>
        </a:p>
      </dsp:txBody>
      <dsp:txXfrm>
        <a:off x="3065364" y="1235635"/>
        <a:ext cx="2054548" cy="1557030"/>
      </dsp:txXfrm>
    </dsp:sp>
    <dsp:sp modelId="{C054A5D9-CB22-4A41-A5E0-4FBFCF8B253A}">
      <dsp:nvSpPr>
        <dsp:cNvPr id="0" name=""/>
        <dsp:cNvSpPr/>
      </dsp:nvSpPr>
      <dsp:spPr>
        <a:xfrm>
          <a:off x="5383497" y="1747373"/>
          <a:ext cx="456103" cy="5335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383497" y="1854084"/>
        <a:ext cx="319272" cy="320132"/>
      </dsp:txXfrm>
    </dsp:sp>
    <dsp:sp modelId="{115F8479-54FC-40CB-B501-883457A894DF}">
      <dsp:nvSpPr>
        <dsp:cNvPr id="0" name=""/>
        <dsp:cNvSpPr/>
      </dsp:nvSpPr>
      <dsp:spPr>
        <a:xfrm>
          <a:off x="6028926" y="1187194"/>
          <a:ext cx="2151430" cy="16539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Board determines contested facts and applies development ordinance/regulation to those facts. </a:t>
          </a:r>
        </a:p>
      </dsp:txBody>
      <dsp:txXfrm>
        <a:off x="6077367" y="1235635"/>
        <a:ext cx="2054548" cy="1557030"/>
      </dsp:txXfrm>
    </dsp:sp>
    <dsp:sp modelId="{0280729C-DE3A-43DA-964B-E22E46C2E00C}">
      <dsp:nvSpPr>
        <dsp:cNvPr id="0" name=""/>
        <dsp:cNvSpPr/>
      </dsp:nvSpPr>
      <dsp:spPr>
        <a:xfrm>
          <a:off x="8395500" y="1747373"/>
          <a:ext cx="456103" cy="5335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395500" y="1854084"/>
        <a:ext cx="319272" cy="320132"/>
      </dsp:txXfrm>
    </dsp:sp>
    <dsp:sp modelId="{38D82528-5BCC-46F1-9544-7569250F4848}">
      <dsp:nvSpPr>
        <dsp:cNvPr id="0" name=""/>
        <dsp:cNvSpPr/>
      </dsp:nvSpPr>
      <dsp:spPr>
        <a:xfrm>
          <a:off x="9040929" y="1187194"/>
          <a:ext cx="2151430" cy="16539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Written decision with findings of fact and conclusions of law approved by Board and signed by Chair. </a:t>
          </a:r>
        </a:p>
      </dsp:txBody>
      <dsp:txXfrm>
        <a:off x="9089370" y="1235635"/>
        <a:ext cx="2054548" cy="15570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DE6D8-8B98-4563-853F-FDB1C8DC4727}">
      <dsp:nvSpPr>
        <dsp:cNvPr id="0" name=""/>
        <dsp:cNvSpPr/>
      </dsp:nvSpPr>
      <dsp:spPr>
        <a:xfrm>
          <a:off x="0" y="167627"/>
          <a:ext cx="10515600" cy="1385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Upon filing petition, a proposed “writ of certiorari” must also be filed with Clerk of Superior Court </a:t>
          </a:r>
        </a:p>
      </dsp:txBody>
      <dsp:txXfrm>
        <a:off x="67624" y="235251"/>
        <a:ext cx="10380352" cy="1250031"/>
      </dsp:txXfrm>
    </dsp:sp>
    <dsp:sp modelId="{A035F000-B265-47C1-9AF3-CBD4DA552AEC}">
      <dsp:nvSpPr>
        <dsp:cNvPr id="0" name=""/>
        <dsp:cNvSpPr/>
      </dsp:nvSpPr>
      <dsp:spPr>
        <a:xfrm>
          <a:off x="0" y="1552907"/>
          <a:ext cx="10515600" cy="225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solidFill>
                <a:schemeClr val="tx1"/>
              </a:solidFill>
            </a:rPr>
            <a:t>Writ is a pleading directing local </a:t>
          </a:r>
          <a:r>
            <a:rPr lang="en-US" sz="2500" kern="1200" dirty="0">
              <a:solidFill>
                <a:schemeClr val="tx1"/>
              </a:solidFill>
              <a:latin typeface="Scala"/>
            </a:rPr>
            <a:t>govt. </a:t>
          </a:r>
          <a:r>
            <a:rPr lang="en-US" sz="2500" kern="1200" dirty="0">
              <a:solidFill>
                <a:schemeClr val="tx1"/>
              </a:solidFill>
            </a:rPr>
            <a:t>to prepare and certify (by a specified date) record of board’s hearing.</a:t>
          </a:r>
        </a:p>
        <a:p>
          <a:pPr marL="228600" lvl="1" indent="-228600" algn="l" defTabSz="1111250" rtl="0">
            <a:lnSpc>
              <a:spcPct val="90000"/>
            </a:lnSpc>
            <a:spcBef>
              <a:spcPct val="0"/>
            </a:spcBef>
            <a:spcAft>
              <a:spcPct val="20000"/>
            </a:spcAft>
            <a:buChar char="•"/>
          </a:pPr>
          <a:r>
            <a:rPr lang="en-US" sz="2500" kern="1200" dirty="0">
              <a:solidFill>
                <a:schemeClr val="tx1"/>
              </a:solidFill>
            </a:rPr>
            <a:t>Clerk issues writ</a:t>
          </a:r>
          <a:r>
            <a:rPr lang="en-US" sz="2500" kern="1200" dirty="0">
              <a:solidFill>
                <a:schemeClr val="tx1"/>
              </a:solidFill>
              <a:latin typeface="Scala"/>
            </a:rPr>
            <a:t> </a:t>
          </a:r>
          <a:r>
            <a:rPr lang="en-US" sz="2500" kern="1200" dirty="0">
              <a:solidFill>
                <a:schemeClr val="tx1"/>
              </a:solidFill>
            </a:rPr>
            <a:t>ordering local </a:t>
          </a:r>
          <a:r>
            <a:rPr lang="en-US" sz="2500" kern="1200" dirty="0">
              <a:solidFill>
                <a:schemeClr val="tx1"/>
              </a:solidFill>
              <a:latin typeface="Scala"/>
            </a:rPr>
            <a:t>govt.</a:t>
          </a:r>
          <a:r>
            <a:rPr lang="en-US" sz="2500" kern="1200" dirty="0">
              <a:solidFill>
                <a:schemeClr val="tx1"/>
              </a:solidFill>
            </a:rPr>
            <a:t> to prepare and certify record.</a:t>
          </a:r>
          <a:r>
            <a:rPr lang="en-US" sz="2500" kern="1200" dirty="0">
              <a:solidFill>
                <a:schemeClr val="tx1"/>
              </a:solidFill>
              <a:latin typeface="Scala"/>
            </a:rPr>
            <a:t> </a:t>
          </a:r>
          <a:endParaRPr lang="en-US" sz="2500" kern="1200" dirty="0">
            <a:solidFill>
              <a:schemeClr val="tx1"/>
            </a:solidFill>
          </a:endParaRPr>
        </a:p>
        <a:p>
          <a:pPr marL="228600" lvl="1" indent="-228600" algn="l" defTabSz="1111250">
            <a:lnSpc>
              <a:spcPct val="90000"/>
            </a:lnSpc>
            <a:spcBef>
              <a:spcPct val="0"/>
            </a:spcBef>
            <a:spcAft>
              <a:spcPct val="20000"/>
            </a:spcAft>
            <a:buChar char="•"/>
          </a:pPr>
          <a:r>
            <a:rPr lang="en-US" sz="2500" kern="1200" dirty="0">
              <a:solidFill>
                <a:schemeClr val="tx1"/>
              </a:solidFill>
            </a:rPr>
            <a:t>Petitioner serves issued writ on all respondents following rules of service for complaints (no summons required).</a:t>
          </a:r>
        </a:p>
      </dsp:txBody>
      <dsp:txXfrm>
        <a:off x="0" y="1552907"/>
        <a:ext cx="10515600" cy="2252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B3D94-5CA0-45AE-B80F-107593F0A724}">
      <dsp:nvSpPr>
        <dsp:cNvPr id="0" name=""/>
        <dsp:cNvSpPr/>
      </dsp:nvSpPr>
      <dsp:spPr>
        <a:xfrm>
          <a:off x="0" y="1163635"/>
          <a:ext cx="10515600" cy="225434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1124712"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Court may grant stay (discretionary) on conditions providing security of adverse party. </a:t>
          </a:r>
        </a:p>
        <a:p>
          <a:pPr marL="228600" lvl="1" indent="-228600" algn="l" defTabSz="889000">
            <a:lnSpc>
              <a:spcPct val="90000"/>
            </a:lnSpc>
            <a:spcBef>
              <a:spcPct val="0"/>
            </a:spcBef>
            <a:spcAft>
              <a:spcPct val="15000"/>
            </a:spcAft>
            <a:buChar char="•"/>
          </a:pPr>
          <a:r>
            <a:rPr lang="en-US" sz="2000" kern="1200" dirty="0"/>
            <a:t>Stays granted for local govt. do not require bond or other security. </a:t>
          </a:r>
        </a:p>
      </dsp:txBody>
      <dsp:txXfrm>
        <a:off x="0" y="1163635"/>
        <a:ext cx="10515600" cy="2254341"/>
      </dsp:txXfrm>
    </dsp:sp>
    <dsp:sp modelId="{DF851F24-B515-4D8C-87AD-DD46424C19AB}">
      <dsp:nvSpPr>
        <dsp:cNvPr id="0" name=""/>
        <dsp:cNvSpPr/>
      </dsp:nvSpPr>
      <dsp:spPr>
        <a:xfrm>
          <a:off x="995259" y="551890"/>
          <a:ext cx="8148743" cy="1210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ctr" defTabSz="889000">
            <a:lnSpc>
              <a:spcPct val="90000"/>
            </a:lnSpc>
            <a:spcBef>
              <a:spcPct val="0"/>
            </a:spcBef>
            <a:spcAft>
              <a:spcPct val="35000"/>
            </a:spcAft>
            <a:buNone/>
          </a:pPr>
          <a:r>
            <a:rPr lang="en-US" sz="2000" kern="1200" dirty="0"/>
            <a:t>A party may request the court stay the execution or enforcement of the QJ decision pending superior court review. </a:t>
          </a:r>
        </a:p>
      </dsp:txBody>
      <dsp:txXfrm>
        <a:off x="1054343" y="610974"/>
        <a:ext cx="8030575" cy="1092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30ECA-A7C2-4E89-A458-DB6163086F62}">
      <dsp:nvSpPr>
        <dsp:cNvPr id="0" name=""/>
        <dsp:cNvSpPr/>
      </dsp:nvSpPr>
      <dsp:spPr>
        <a:xfrm rot="5400000">
          <a:off x="4584847" y="-1674060"/>
          <a:ext cx="3779866" cy="75173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Transmittal of Record filed with Court</a:t>
          </a:r>
        </a:p>
        <a:p>
          <a:pPr marL="228600" lvl="1" indent="-228600" algn="l" defTabSz="933450">
            <a:lnSpc>
              <a:spcPct val="90000"/>
            </a:lnSpc>
            <a:spcBef>
              <a:spcPct val="0"/>
            </a:spcBef>
            <a:spcAft>
              <a:spcPct val="15000"/>
            </a:spcAft>
            <a:buChar char="•"/>
          </a:pPr>
          <a:r>
            <a:rPr lang="en-US" sz="2100" kern="1200" dirty="0"/>
            <a:t>Includes all </a:t>
          </a:r>
          <a:r>
            <a:rPr lang="en-US" sz="2100" b="0" kern="1200" dirty="0"/>
            <a:t>documents from meeting(s):</a:t>
          </a:r>
        </a:p>
        <a:p>
          <a:pPr marL="457200" lvl="2" indent="-228600" algn="l" defTabSz="933450">
            <a:lnSpc>
              <a:spcPct val="90000"/>
            </a:lnSpc>
            <a:spcBef>
              <a:spcPct val="0"/>
            </a:spcBef>
            <a:spcAft>
              <a:spcPct val="15000"/>
            </a:spcAft>
            <a:buFont typeface="Wingdings" panose="05000000000000000000" pitchFamily="2" charset="2"/>
            <a:buChar char="Ø"/>
          </a:pPr>
          <a:r>
            <a:rPr lang="en-US" sz="2100" b="0" kern="1200" dirty="0"/>
            <a:t>Staff report</a:t>
          </a:r>
        </a:p>
        <a:p>
          <a:pPr marL="457200" lvl="2" indent="-228600" algn="l" defTabSz="933450">
            <a:lnSpc>
              <a:spcPct val="90000"/>
            </a:lnSpc>
            <a:spcBef>
              <a:spcPct val="0"/>
            </a:spcBef>
            <a:spcAft>
              <a:spcPct val="15000"/>
            </a:spcAft>
            <a:buFont typeface="Wingdings" panose="05000000000000000000" pitchFamily="2" charset="2"/>
            <a:buChar char="Ø"/>
          </a:pPr>
          <a:r>
            <a:rPr lang="en-US" sz="2100" b="0" kern="1200" dirty="0"/>
            <a:t>Affidavits</a:t>
          </a:r>
        </a:p>
        <a:p>
          <a:pPr marL="457200" lvl="2" indent="-228600" algn="l" defTabSz="933450">
            <a:lnSpc>
              <a:spcPct val="90000"/>
            </a:lnSpc>
            <a:spcBef>
              <a:spcPct val="0"/>
            </a:spcBef>
            <a:spcAft>
              <a:spcPct val="15000"/>
            </a:spcAft>
            <a:buFont typeface="Wingdings" panose="05000000000000000000" pitchFamily="2" charset="2"/>
            <a:buChar char="Ø"/>
          </a:pPr>
          <a:r>
            <a:rPr lang="en-US" sz="2100" b="0" kern="1200" dirty="0"/>
            <a:t>Minutes of the meeting(s) </a:t>
          </a:r>
        </a:p>
        <a:p>
          <a:pPr marL="457200" lvl="2" indent="-228600" algn="l" defTabSz="933450">
            <a:lnSpc>
              <a:spcPct val="90000"/>
            </a:lnSpc>
            <a:spcBef>
              <a:spcPct val="0"/>
            </a:spcBef>
            <a:spcAft>
              <a:spcPct val="15000"/>
            </a:spcAft>
            <a:buFont typeface="Wingdings" panose="05000000000000000000" pitchFamily="2" charset="2"/>
            <a:buChar char="Ø"/>
          </a:pPr>
          <a:r>
            <a:rPr lang="en-US" sz="2100" b="0" kern="1200" dirty="0"/>
            <a:t>Exhibits/illustrations/presentations</a:t>
          </a:r>
        </a:p>
        <a:p>
          <a:pPr marL="228600" lvl="1" indent="-228600" algn="l" defTabSz="933450">
            <a:lnSpc>
              <a:spcPct val="90000"/>
            </a:lnSpc>
            <a:spcBef>
              <a:spcPct val="0"/>
            </a:spcBef>
            <a:spcAft>
              <a:spcPct val="15000"/>
            </a:spcAft>
            <a:buChar char="•"/>
          </a:pPr>
          <a:r>
            <a:rPr lang="en-US" sz="2100" b="0" kern="1200" dirty="0"/>
            <a:t>Bound, paginated, and served</a:t>
          </a:r>
          <a:r>
            <a:rPr lang="en-US" sz="2100" b="1" kern="1200" dirty="0"/>
            <a:t> </a:t>
          </a:r>
          <a:r>
            <a:rPr lang="en-US" sz="2100" kern="1200" dirty="0"/>
            <a:t>on Petitioner</a:t>
          </a:r>
        </a:p>
        <a:p>
          <a:pPr marL="457200" lvl="2" indent="-228600" algn="l" defTabSz="933450">
            <a:lnSpc>
              <a:spcPct val="90000"/>
            </a:lnSpc>
            <a:spcBef>
              <a:spcPct val="0"/>
            </a:spcBef>
            <a:spcAft>
              <a:spcPct val="15000"/>
            </a:spcAft>
            <a:buFont typeface="Wingdings" panose="05000000000000000000" pitchFamily="2" charset="2"/>
            <a:buChar char="Ø"/>
          </a:pPr>
          <a:r>
            <a:rPr lang="en-US" sz="2100" kern="1200" dirty="0"/>
            <a:t>Local govt. must serve within 3 days of filing Transmittal of Record </a:t>
          </a:r>
        </a:p>
      </dsp:txBody>
      <dsp:txXfrm rot="-5400000">
        <a:off x="2716118" y="379187"/>
        <a:ext cx="7332806" cy="3410830"/>
      </dsp:txXfrm>
    </dsp:sp>
    <dsp:sp modelId="{8D630A6E-6E5A-4A2B-81D4-4C62C7BA5333}">
      <dsp:nvSpPr>
        <dsp:cNvPr id="0" name=""/>
        <dsp:cNvSpPr/>
      </dsp:nvSpPr>
      <dsp:spPr>
        <a:xfrm>
          <a:off x="269167" y="0"/>
          <a:ext cx="2433961" cy="4169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endParaRPr lang="en-US" sz="2800" kern="1200" dirty="0"/>
        </a:p>
      </dsp:txBody>
      <dsp:txXfrm>
        <a:off x="387983" y="118816"/>
        <a:ext cx="2196329" cy="39315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A65A2-D1E4-4E7F-B9C4-3D47615A9164}">
      <dsp:nvSpPr>
        <dsp:cNvPr id="0" name=""/>
        <dsp:cNvSpPr/>
      </dsp:nvSpPr>
      <dsp:spPr>
        <a:xfrm rot="16200000">
          <a:off x="822106" y="-816843"/>
          <a:ext cx="3429000" cy="506268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08919" bIns="0"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bg1"/>
              </a:solidFill>
            </a:rPr>
            <a:t>Audio/video recordings </a:t>
          </a:r>
          <a:r>
            <a:rPr lang="en-US" sz="3300" kern="1200" dirty="0">
              <a:solidFill>
                <a:schemeClr val="bg1"/>
              </a:solidFill>
            </a:rPr>
            <a:t>(if available</a:t>
          </a:r>
          <a:r>
            <a:rPr lang="en-US" sz="3300" kern="1200" dirty="0"/>
            <a:t>)</a:t>
          </a:r>
        </a:p>
      </dsp:txBody>
      <dsp:txXfrm rot="5400000">
        <a:off x="5263" y="685800"/>
        <a:ext cx="5062686" cy="2057400"/>
      </dsp:txXfrm>
    </dsp:sp>
    <dsp:sp modelId="{B424BBE9-074F-4E28-8F59-F8F27BF5C726}">
      <dsp:nvSpPr>
        <dsp:cNvPr id="0" name=""/>
        <dsp:cNvSpPr/>
      </dsp:nvSpPr>
      <dsp:spPr>
        <a:xfrm rot="16200000">
          <a:off x="6264493" y="-816843"/>
          <a:ext cx="3429000" cy="506268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08919" bIns="0"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bg1"/>
              </a:solidFill>
            </a:rPr>
            <a:t>Transcripts </a:t>
          </a:r>
          <a:r>
            <a:rPr lang="en-US" sz="3300" kern="1200" dirty="0">
              <a:solidFill>
                <a:schemeClr val="bg1"/>
              </a:solidFill>
            </a:rPr>
            <a:t>(requesting party must pay the cost to prepare)</a:t>
          </a:r>
        </a:p>
      </dsp:txBody>
      <dsp:txXfrm rot="5400000">
        <a:off x="5447650" y="685800"/>
        <a:ext cx="5062686" cy="2057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33572-5CB2-461A-AC3A-5F0EB834FBBA}">
      <dsp:nvSpPr>
        <dsp:cNvPr id="0" name=""/>
        <dsp:cNvSpPr/>
      </dsp:nvSpPr>
      <dsp:spPr>
        <a:xfrm>
          <a:off x="0" y="14210"/>
          <a:ext cx="10733903" cy="1308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The respondent named in a petition is the local govt., </a:t>
          </a:r>
        </a:p>
        <a:p>
          <a:pPr marL="0" lvl="0" indent="0" algn="ctr" defTabSz="1155700">
            <a:lnSpc>
              <a:spcPct val="90000"/>
            </a:lnSpc>
            <a:spcBef>
              <a:spcPct val="0"/>
            </a:spcBef>
            <a:spcAft>
              <a:spcPct val="35000"/>
            </a:spcAft>
            <a:buNone/>
          </a:pPr>
          <a:r>
            <a:rPr lang="en-US" sz="2600" u="sng" kern="1200" dirty="0"/>
            <a:t>not</a:t>
          </a:r>
          <a:r>
            <a:rPr lang="en-US" sz="2600" kern="1200" dirty="0"/>
            <a:t> the board making the QJ decision. </a:t>
          </a:r>
        </a:p>
      </dsp:txBody>
      <dsp:txXfrm>
        <a:off x="63854" y="78064"/>
        <a:ext cx="10606195" cy="1180352"/>
      </dsp:txXfrm>
    </dsp:sp>
    <dsp:sp modelId="{225ECE1A-F648-433C-9FC8-83069EAC6780}">
      <dsp:nvSpPr>
        <dsp:cNvPr id="0" name=""/>
        <dsp:cNvSpPr/>
      </dsp:nvSpPr>
      <dsp:spPr>
        <a:xfrm>
          <a:off x="0" y="1322270"/>
          <a:ext cx="10733903" cy="2852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80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0" kern="1200" dirty="0"/>
            <a:t>If petition is brought by local govt., then respondent = the board. </a:t>
          </a:r>
          <a:endParaRPr lang="en-US" sz="2000" b="0" kern="1200" dirty="0">
            <a:solidFill>
              <a:schemeClr val="tx2"/>
            </a:solidFill>
          </a:endParaRPr>
        </a:p>
        <a:p>
          <a:pPr marL="228600" lvl="1" indent="-228600" algn="l" defTabSz="889000">
            <a:lnSpc>
              <a:spcPct val="90000"/>
            </a:lnSpc>
            <a:spcBef>
              <a:spcPct val="0"/>
            </a:spcBef>
            <a:spcAft>
              <a:spcPct val="20000"/>
            </a:spcAft>
            <a:buChar char="•"/>
          </a:pPr>
          <a:r>
            <a:rPr lang="en-US" sz="2000" b="0" kern="1200" dirty="0"/>
            <a:t>A petition naming the board rather than the local govt. is a failure to name a necessary party and must be dismissed. </a:t>
          </a:r>
          <a:endParaRPr lang="en-US" sz="2000" b="0" kern="1200" dirty="0">
            <a:solidFill>
              <a:schemeClr val="tx2"/>
            </a:solidFill>
          </a:endParaRPr>
        </a:p>
        <a:p>
          <a:pPr marL="228600" lvl="1" indent="-228600" algn="l" defTabSz="889000">
            <a:lnSpc>
              <a:spcPct val="90000"/>
            </a:lnSpc>
            <a:spcBef>
              <a:spcPct val="0"/>
            </a:spcBef>
            <a:spcAft>
              <a:spcPct val="20000"/>
            </a:spcAft>
            <a:buChar char="•"/>
          </a:pPr>
          <a:r>
            <a:rPr lang="en-US" sz="2000" b="0" kern="1200" dirty="0"/>
            <a:t>An exception exists if the local govt. participates in the litigation, waiving the failure to join the unit itself. </a:t>
          </a:r>
          <a:endParaRPr lang="en-US" sz="2000" b="0" kern="1200" dirty="0">
            <a:solidFill>
              <a:schemeClr val="tx2"/>
            </a:solidFill>
          </a:endParaRPr>
        </a:p>
        <a:p>
          <a:pPr marL="228600" lvl="1" indent="-228600" algn="l" defTabSz="889000">
            <a:lnSpc>
              <a:spcPct val="90000"/>
            </a:lnSpc>
            <a:spcBef>
              <a:spcPct val="0"/>
            </a:spcBef>
            <a:spcAft>
              <a:spcPct val="20000"/>
            </a:spcAft>
            <a:buChar char="•"/>
          </a:pPr>
          <a:r>
            <a:rPr lang="en-US" sz="2000" b="0" kern="1200" dirty="0"/>
            <a:t>If the petitioner is not the applicant, the applicant must also be named. </a:t>
          </a:r>
          <a:endParaRPr lang="en-US" sz="2000" b="0" kern="1200" dirty="0">
            <a:solidFill>
              <a:schemeClr val="tx2"/>
            </a:solidFill>
          </a:endParaRPr>
        </a:p>
        <a:p>
          <a:pPr marL="228600" lvl="1" indent="-228600" algn="l" defTabSz="889000">
            <a:lnSpc>
              <a:spcPct val="90000"/>
            </a:lnSpc>
            <a:spcBef>
              <a:spcPct val="0"/>
            </a:spcBef>
            <a:spcAft>
              <a:spcPct val="20000"/>
            </a:spcAft>
            <a:buChar char="•"/>
          </a:pPr>
          <a:r>
            <a:rPr lang="en-US" sz="2000" b="0" kern="1200" dirty="0"/>
            <a:t>A petitioner may, but is not required to, name any owner or lessee of the subject property.</a:t>
          </a:r>
          <a:endParaRPr lang="en-US" sz="2000" b="0" kern="1200" dirty="0">
            <a:solidFill>
              <a:schemeClr val="tx2"/>
            </a:solidFill>
          </a:endParaRPr>
        </a:p>
      </dsp:txBody>
      <dsp:txXfrm>
        <a:off x="0" y="1322270"/>
        <a:ext cx="10733903" cy="28524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839DA-DE06-42C3-BDA3-54E81574191B}">
      <dsp:nvSpPr>
        <dsp:cNvPr id="0" name=""/>
        <dsp:cNvSpPr/>
      </dsp:nvSpPr>
      <dsp:spPr>
        <a:xfrm>
          <a:off x="0" y="0"/>
          <a:ext cx="8938260" cy="1202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When an error is made and necessary parties are not joined in a petition, a petitioner may amend the petition to add the proper parties.</a:t>
          </a:r>
        </a:p>
      </dsp:txBody>
      <dsp:txXfrm>
        <a:off x="35233" y="35233"/>
        <a:ext cx="7640203" cy="1132464"/>
      </dsp:txXfrm>
    </dsp:sp>
    <dsp:sp modelId="{50ABB9CF-0F2B-4345-BB34-9FAD20AC661F}">
      <dsp:nvSpPr>
        <dsp:cNvPr id="0" name=""/>
        <dsp:cNvSpPr/>
      </dsp:nvSpPr>
      <dsp:spPr>
        <a:xfrm>
          <a:off x="788669" y="1403418"/>
          <a:ext cx="8938260" cy="1202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dirty="0"/>
            <a:t>But</a:t>
          </a:r>
          <a:r>
            <a:rPr lang="en-US" sz="2000" kern="1200" dirty="0"/>
            <a:t> the amendment to add necessary parties will not relate back to the original filing. </a:t>
          </a:r>
        </a:p>
      </dsp:txBody>
      <dsp:txXfrm>
        <a:off x="823902" y="1438651"/>
        <a:ext cx="7297219" cy="1132464"/>
      </dsp:txXfrm>
    </dsp:sp>
    <dsp:sp modelId="{7F112CB7-A284-4D41-803B-1DB4366120ED}">
      <dsp:nvSpPr>
        <dsp:cNvPr id="0" name=""/>
        <dsp:cNvSpPr/>
      </dsp:nvSpPr>
      <dsp:spPr>
        <a:xfrm>
          <a:off x="1577339" y="2806837"/>
          <a:ext cx="8938260" cy="1202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Thus, if a necessary party is not included prior to the deadline for filing the petition, the petition will be time-barred.  </a:t>
          </a:r>
        </a:p>
      </dsp:txBody>
      <dsp:txXfrm>
        <a:off x="1612572" y="2842070"/>
        <a:ext cx="7297219" cy="1132464"/>
      </dsp:txXfrm>
    </dsp:sp>
    <dsp:sp modelId="{1F409599-1F4E-4FC8-96BF-F250F9F71AC5}">
      <dsp:nvSpPr>
        <dsp:cNvPr id="0" name=""/>
        <dsp:cNvSpPr/>
      </dsp:nvSpPr>
      <dsp:spPr>
        <a:xfrm>
          <a:off x="8156355" y="912222"/>
          <a:ext cx="781904" cy="78190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332283" y="912222"/>
        <a:ext cx="430048" cy="588383"/>
      </dsp:txXfrm>
    </dsp:sp>
    <dsp:sp modelId="{2A89F7A6-3129-4074-A24E-6EBE22BAE8C6}">
      <dsp:nvSpPr>
        <dsp:cNvPr id="0" name=""/>
        <dsp:cNvSpPr/>
      </dsp:nvSpPr>
      <dsp:spPr>
        <a:xfrm>
          <a:off x="8945025" y="2307621"/>
          <a:ext cx="781904" cy="78190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120953" y="2307621"/>
        <a:ext cx="430048" cy="58838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06581-47AF-4636-B280-E2A680E4D30B}"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398F7-4D8D-4EB6-8FFC-E0F6C28FF140}" type="slidenum">
              <a:rPr lang="en-US" smtClean="0"/>
              <a:t>‹#›</a:t>
            </a:fld>
            <a:endParaRPr lang="en-US"/>
          </a:p>
        </p:txBody>
      </p:sp>
    </p:spTree>
    <p:extLst>
      <p:ext uri="{BB962C8B-B14F-4D97-AF65-F5344CB8AC3E}">
        <p14:creationId xmlns:p14="http://schemas.microsoft.com/office/powerpoint/2010/main" val="199338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E51CCB-8BCE-3B9B-14F1-2093F973490E}"/>
              </a:ext>
            </a:extLst>
          </p:cNvPr>
          <p:cNvSpPr>
            <a:spLocks noGrp="1"/>
          </p:cNvSpPr>
          <p:nvPr>
            <p:ph type="ctrTitle" hasCustomPrompt="1"/>
          </p:nvPr>
        </p:nvSpPr>
        <p:spPr>
          <a:xfrm>
            <a:off x="1524000" y="1459563"/>
            <a:ext cx="9144000" cy="2050400"/>
          </a:xfrm>
        </p:spPr>
        <p:txBody>
          <a:bodyPr anchor="b"/>
          <a:lstStyle>
            <a:lvl1pPr algn="ctr">
              <a:defRPr sz="6000">
                <a:solidFill>
                  <a:schemeClr val="accent3"/>
                </a:solidFill>
              </a:defRPr>
            </a:lvl1pPr>
          </a:lstStyle>
          <a:p>
            <a:r>
              <a:rPr lang="en-US" dirty="0"/>
              <a:t>Add Title</a:t>
            </a:r>
          </a:p>
        </p:txBody>
      </p:sp>
      <p:sp>
        <p:nvSpPr>
          <p:cNvPr id="12" name="Subtitle 2">
            <a:extLst>
              <a:ext uri="{FF2B5EF4-FFF2-40B4-BE49-F238E27FC236}">
                <a16:creationId xmlns:a16="http://schemas.microsoft.com/office/drawing/2014/main" id="{7D07238B-BA7C-D741-4F78-16452D1B9EC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Names</a:t>
            </a:r>
          </a:p>
          <a:p>
            <a:r>
              <a:rPr lang="en-US" dirty="0"/>
              <a:t>Date</a:t>
            </a:r>
          </a:p>
        </p:txBody>
      </p:sp>
      <p:grpSp>
        <p:nvGrpSpPr>
          <p:cNvPr id="14" name="Group 13">
            <a:extLst>
              <a:ext uri="{FF2B5EF4-FFF2-40B4-BE49-F238E27FC236}">
                <a16:creationId xmlns:a16="http://schemas.microsoft.com/office/drawing/2014/main" id="{34DDE3A9-B8D0-8810-22A5-E1A4B8217111}"/>
              </a:ext>
            </a:extLst>
          </p:cNvPr>
          <p:cNvGrpSpPr/>
          <p:nvPr/>
        </p:nvGrpSpPr>
        <p:grpSpPr>
          <a:xfrm>
            <a:off x="1" y="5913616"/>
            <a:ext cx="12191999" cy="224852"/>
            <a:chOff x="1" y="5913616"/>
            <a:chExt cx="12191999" cy="224852"/>
          </a:xfrm>
        </p:grpSpPr>
        <p:sp>
          <p:nvSpPr>
            <p:cNvPr id="15" name="Rectangle 14">
              <a:extLst>
                <a:ext uri="{FF2B5EF4-FFF2-40B4-BE49-F238E27FC236}">
                  <a16:creationId xmlns:a16="http://schemas.microsoft.com/office/drawing/2014/main" id="{F57F428A-8E7B-0E8E-B992-C6E33C89D03F}"/>
                </a:ext>
              </a:extLst>
            </p:cNvPr>
            <p:cNvSpPr/>
            <p:nvPr/>
          </p:nvSpPr>
          <p:spPr>
            <a:xfrm>
              <a:off x="1" y="5913622"/>
              <a:ext cx="6870492" cy="224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6" name="Rectangle 15">
              <a:extLst>
                <a:ext uri="{FF2B5EF4-FFF2-40B4-BE49-F238E27FC236}">
                  <a16:creationId xmlns:a16="http://schemas.microsoft.com/office/drawing/2014/main" id="{859FD420-0EC5-E60C-34C6-53B59D7656BD}"/>
                </a:ext>
              </a:extLst>
            </p:cNvPr>
            <p:cNvSpPr/>
            <p:nvPr/>
          </p:nvSpPr>
          <p:spPr>
            <a:xfrm>
              <a:off x="6870492" y="5913619"/>
              <a:ext cx="1773836" cy="224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7" name="Rectangle 16">
              <a:extLst>
                <a:ext uri="{FF2B5EF4-FFF2-40B4-BE49-F238E27FC236}">
                  <a16:creationId xmlns:a16="http://schemas.microsoft.com/office/drawing/2014/main" id="{AD73C721-1313-1B4B-CCF7-E2CB0C3CFF25}"/>
                </a:ext>
              </a:extLst>
            </p:cNvPr>
            <p:cNvSpPr/>
            <p:nvPr/>
          </p:nvSpPr>
          <p:spPr>
            <a:xfrm>
              <a:off x="8644328" y="5913616"/>
              <a:ext cx="1773836" cy="2248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8" name="Rectangle 17">
              <a:extLst>
                <a:ext uri="{FF2B5EF4-FFF2-40B4-BE49-F238E27FC236}">
                  <a16:creationId xmlns:a16="http://schemas.microsoft.com/office/drawing/2014/main" id="{D97B8D79-5683-F905-7794-054B09FF69DA}"/>
                </a:ext>
              </a:extLst>
            </p:cNvPr>
            <p:cNvSpPr/>
            <p:nvPr/>
          </p:nvSpPr>
          <p:spPr>
            <a:xfrm>
              <a:off x="10418164" y="5913616"/>
              <a:ext cx="1773836" cy="224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grpSp>
      <p:pic>
        <p:nvPicPr>
          <p:cNvPr id="3" name="Picture 2" descr="Logo, company name&#10;&#10;Description automatically generated">
            <a:extLst>
              <a:ext uri="{FF2B5EF4-FFF2-40B4-BE49-F238E27FC236}">
                <a16:creationId xmlns:a16="http://schemas.microsoft.com/office/drawing/2014/main" id="{796B82A5-3162-BB16-157B-D5FD69ED6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100" y="0"/>
            <a:ext cx="2463800" cy="1314027"/>
          </a:xfrm>
          <a:prstGeom prst="rect">
            <a:avLst/>
          </a:prstGeom>
        </p:spPr>
      </p:pic>
      <p:sp>
        <p:nvSpPr>
          <p:cNvPr id="2" name="Date Placeholder 1">
            <a:extLst>
              <a:ext uri="{FF2B5EF4-FFF2-40B4-BE49-F238E27FC236}">
                <a16:creationId xmlns:a16="http://schemas.microsoft.com/office/drawing/2014/main" id="{470EE74F-4F38-544E-5EC4-8DC245F1C43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4DC71AB-868F-1477-CC61-32C3134DC6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D1729E-3225-90A7-598E-954C68A31E51}"/>
              </a:ext>
            </a:extLst>
          </p:cNvPr>
          <p:cNvSpPr>
            <a:spLocks noGrp="1"/>
          </p:cNvSpPr>
          <p:nvPr>
            <p:ph type="sldNum" sz="quarter" idx="12"/>
          </p:nvPr>
        </p:nvSpPr>
        <p:spPr/>
        <p:txBody>
          <a:bodyPr/>
          <a:lstStyle/>
          <a:p>
            <a:fld id="{DEC916D1-AA6D-4AB3-AFAF-AE93FACDC2AD}" type="slidenum">
              <a:rPr lang="en-US" smtClean="0"/>
              <a:t>‹#›</a:t>
            </a:fld>
            <a:endParaRPr lang="en-US"/>
          </a:p>
        </p:txBody>
      </p:sp>
    </p:spTree>
    <p:extLst>
      <p:ext uri="{BB962C8B-B14F-4D97-AF65-F5344CB8AC3E}">
        <p14:creationId xmlns:p14="http://schemas.microsoft.com/office/powerpoint/2010/main" val="148778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Video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35A5D22-53CA-4FED-0329-0A114D142B0E}"/>
              </a:ext>
            </a:extLst>
          </p:cNvPr>
          <p:cNvGrpSpPr/>
          <p:nvPr/>
        </p:nvGrpSpPr>
        <p:grpSpPr>
          <a:xfrm>
            <a:off x="0" y="230188"/>
            <a:ext cx="12191999" cy="224852"/>
            <a:chOff x="1" y="5913616"/>
            <a:chExt cx="12191999" cy="224852"/>
          </a:xfrm>
        </p:grpSpPr>
        <p:sp>
          <p:nvSpPr>
            <p:cNvPr id="11" name="Rectangle 10">
              <a:extLst>
                <a:ext uri="{FF2B5EF4-FFF2-40B4-BE49-F238E27FC236}">
                  <a16:creationId xmlns:a16="http://schemas.microsoft.com/office/drawing/2014/main" id="{916EDD74-5820-8C40-29B7-3132BEF5287E}"/>
                </a:ext>
              </a:extLst>
            </p:cNvPr>
            <p:cNvSpPr/>
            <p:nvPr/>
          </p:nvSpPr>
          <p:spPr>
            <a:xfrm>
              <a:off x="1" y="5913622"/>
              <a:ext cx="6870492" cy="224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2" name="Rectangle 11">
              <a:extLst>
                <a:ext uri="{FF2B5EF4-FFF2-40B4-BE49-F238E27FC236}">
                  <a16:creationId xmlns:a16="http://schemas.microsoft.com/office/drawing/2014/main" id="{00E9A8EA-65E2-77F7-75BA-AD1CF6804C24}"/>
                </a:ext>
              </a:extLst>
            </p:cNvPr>
            <p:cNvSpPr/>
            <p:nvPr/>
          </p:nvSpPr>
          <p:spPr>
            <a:xfrm>
              <a:off x="6870492" y="5913619"/>
              <a:ext cx="1773836" cy="224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3" name="Rectangle 12">
              <a:extLst>
                <a:ext uri="{FF2B5EF4-FFF2-40B4-BE49-F238E27FC236}">
                  <a16:creationId xmlns:a16="http://schemas.microsoft.com/office/drawing/2014/main" id="{52DDC38C-44EA-13AF-A197-D8A319CC4BE4}"/>
                </a:ext>
              </a:extLst>
            </p:cNvPr>
            <p:cNvSpPr/>
            <p:nvPr/>
          </p:nvSpPr>
          <p:spPr>
            <a:xfrm>
              <a:off x="8644328" y="5913616"/>
              <a:ext cx="1773836" cy="2248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4" name="Rectangle 13">
              <a:extLst>
                <a:ext uri="{FF2B5EF4-FFF2-40B4-BE49-F238E27FC236}">
                  <a16:creationId xmlns:a16="http://schemas.microsoft.com/office/drawing/2014/main" id="{A34DE9D8-8508-3F2E-F6F6-6D1E3FE8AB01}"/>
                </a:ext>
              </a:extLst>
            </p:cNvPr>
            <p:cNvSpPr/>
            <p:nvPr/>
          </p:nvSpPr>
          <p:spPr>
            <a:xfrm>
              <a:off x="10418164" y="5913616"/>
              <a:ext cx="1773836" cy="224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grpSp>
      <p:sp>
        <p:nvSpPr>
          <p:cNvPr id="16" name="Content Placeholder 2">
            <a:extLst>
              <a:ext uri="{FF2B5EF4-FFF2-40B4-BE49-F238E27FC236}">
                <a16:creationId xmlns:a16="http://schemas.microsoft.com/office/drawing/2014/main" id="{8C48ABB8-2D5A-690E-01D9-90D1D102253F}"/>
              </a:ext>
            </a:extLst>
          </p:cNvPr>
          <p:cNvSpPr>
            <a:spLocks noGrp="1"/>
          </p:cNvSpPr>
          <p:nvPr>
            <p:ph idx="1" hasCustomPrompt="1"/>
          </p:nvPr>
        </p:nvSpPr>
        <p:spPr>
          <a:xfrm>
            <a:off x="838200" y="1986744"/>
            <a:ext cx="10515600" cy="3777521"/>
          </a:xfrm>
        </p:spPr>
        <p:txBody>
          <a:bodyPr/>
          <a:lstStyle>
            <a:lvl1pPr marL="0" indent="0" algn="ctr">
              <a:buFontTx/>
              <a:buNone/>
              <a:defRPr>
                <a:solidFill>
                  <a:schemeClr val="tx2"/>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Insert graph/video here</a:t>
            </a:r>
          </a:p>
        </p:txBody>
      </p:sp>
      <p:pic>
        <p:nvPicPr>
          <p:cNvPr id="17" name="Picture 16" descr="Icon&#10;&#10;Description automatically generated with medium confidence">
            <a:extLst>
              <a:ext uri="{FF2B5EF4-FFF2-40B4-BE49-F238E27FC236}">
                <a16:creationId xmlns:a16="http://schemas.microsoft.com/office/drawing/2014/main" id="{CA4062FC-16C8-84D4-463F-DF94577E3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475" y="6408291"/>
            <a:ext cx="2289048" cy="387096"/>
          </a:xfrm>
          <a:prstGeom prst="rect">
            <a:avLst/>
          </a:prstGeom>
        </p:spPr>
      </p:pic>
      <p:sp>
        <p:nvSpPr>
          <p:cNvPr id="18" name="Title 1">
            <a:extLst>
              <a:ext uri="{FF2B5EF4-FFF2-40B4-BE49-F238E27FC236}">
                <a16:creationId xmlns:a16="http://schemas.microsoft.com/office/drawing/2014/main" id="{0D0CC510-A09A-548B-22F3-9022252BC052}"/>
              </a:ext>
            </a:extLst>
          </p:cNvPr>
          <p:cNvSpPr>
            <a:spLocks noGrp="1"/>
          </p:cNvSpPr>
          <p:nvPr>
            <p:ph type="title" hasCustomPrompt="1"/>
          </p:nvPr>
        </p:nvSpPr>
        <p:spPr>
          <a:xfrm>
            <a:off x="838199" y="849307"/>
            <a:ext cx="10515600" cy="973501"/>
          </a:xfrm>
        </p:spPr>
        <p:txBody>
          <a:bodyPr anchor="b">
            <a:normAutofit/>
          </a:bodyPr>
          <a:lstStyle>
            <a:lvl1pPr algn="ctr">
              <a:defRPr sz="4400">
                <a:solidFill>
                  <a:schemeClr val="accent3"/>
                </a:solidFill>
              </a:defRPr>
            </a:lvl1pPr>
          </a:lstStyle>
          <a:p>
            <a:r>
              <a:rPr lang="en-US" dirty="0"/>
              <a:t>Slide Title</a:t>
            </a:r>
          </a:p>
        </p:txBody>
      </p:sp>
      <p:sp>
        <p:nvSpPr>
          <p:cNvPr id="2" name="Date Placeholder 1">
            <a:extLst>
              <a:ext uri="{FF2B5EF4-FFF2-40B4-BE49-F238E27FC236}">
                <a16:creationId xmlns:a16="http://schemas.microsoft.com/office/drawing/2014/main" id="{F4D7244B-4CE0-5ECE-48D0-1D1F9B50F36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C3C1858-06B2-0F6D-89D4-3D79F5B9DF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634019-2650-C402-AA58-272034936184}"/>
              </a:ext>
            </a:extLst>
          </p:cNvPr>
          <p:cNvSpPr>
            <a:spLocks noGrp="1"/>
          </p:cNvSpPr>
          <p:nvPr>
            <p:ph type="sldNum" sz="quarter" idx="12"/>
          </p:nvPr>
        </p:nvSpPr>
        <p:spPr/>
        <p:txBody>
          <a:bodyPr/>
          <a:lstStyle/>
          <a:p>
            <a:fld id="{DEC916D1-AA6D-4AB3-AFAF-AE93FACDC2AD}" type="slidenum">
              <a:rPr lang="en-US" smtClean="0"/>
              <a:t>‹#›</a:t>
            </a:fld>
            <a:endParaRPr lang="en-US"/>
          </a:p>
        </p:txBody>
      </p:sp>
    </p:spTree>
    <p:extLst>
      <p:ext uri="{BB962C8B-B14F-4D97-AF65-F5344CB8AC3E}">
        <p14:creationId xmlns:p14="http://schemas.microsoft.com/office/powerpoint/2010/main" val="411294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B8CA-F8FB-DD79-719E-47A313327F4F}"/>
              </a:ext>
            </a:extLst>
          </p:cNvPr>
          <p:cNvSpPr>
            <a:spLocks noGrp="1"/>
          </p:cNvSpPr>
          <p:nvPr>
            <p:ph type="title" hasCustomPrompt="1"/>
          </p:nvPr>
        </p:nvSpPr>
        <p:spPr/>
        <p:txBody>
          <a:bodyPr/>
          <a:lstStyle>
            <a:lvl1pPr algn="ctr">
              <a:defRPr>
                <a:solidFill>
                  <a:schemeClr val="accent3"/>
                </a:solidFill>
              </a:defRPr>
            </a:lvl1pPr>
          </a:lstStyle>
          <a:p>
            <a:r>
              <a:rPr lang="en-US" dirty="0"/>
              <a:t>Questions?</a:t>
            </a:r>
          </a:p>
        </p:txBody>
      </p:sp>
      <p:sp>
        <p:nvSpPr>
          <p:cNvPr id="6" name="Text Placeholder 2">
            <a:extLst>
              <a:ext uri="{FF2B5EF4-FFF2-40B4-BE49-F238E27FC236}">
                <a16:creationId xmlns:a16="http://schemas.microsoft.com/office/drawing/2014/main" id="{A0FE2653-1C5E-887E-E0F7-45FD0F70F715}"/>
              </a:ext>
            </a:extLst>
          </p:cNvPr>
          <p:cNvSpPr>
            <a:spLocks noGrp="1"/>
          </p:cNvSpPr>
          <p:nvPr>
            <p:ph type="body" idx="1" hasCustomPrompt="1"/>
          </p:nvPr>
        </p:nvSpPr>
        <p:spPr>
          <a:xfrm>
            <a:off x="469692" y="4504544"/>
            <a:ext cx="3321570" cy="173500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Email</a:t>
            </a:r>
          </a:p>
          <a:p>
            <a:pPr lvl="0"/>
            <a:r>
              <a:rPr lang="en-US" dirty="0"/>
              <a:t>Phone</a:t>
            </a:r>
          </a:p>
        </p:txBody>
      </p:sp>
      <p:sp>
        <p:nvSpPr>
          <p:cNvPr id="7" name="Text Placeholder 2">
            <a:extLst>
              <a:ext uri="{FF2B5EF4-FFF2-40B4-BE49-F238E27FC236}">
                <a16:creationId xmlns:a16="http://schemas.microsoft.com/office/drawing/2014/main" id="{2EF99227-5446-3159-07D8-F3877499B856}"/>
              </a:ext>
            </a:extLst>
          </p:cNvPr>
          <p:cNvSpPr>
            <a:spLocks noGrp="1"/>
          </p:cNvSpPr>
          <p:nvPr>
            <p:ph type="body" idx="10" hasCustomPrompt="1"/>
          </p:nvPr>
        </p:nvSpPr>
        <p:spPr>
          <a:xfrm>
            <a:off x="4435215" y="4504544"/>
            <a:ext cx="3321570" cy="173500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Email</a:t>
            </a:r>
          </a:p>
          <a:p>
            <a:pPr lvl="0"/>
            <a:r>
              <a:rPr lang="en-US" dirty="0"/>
              <a:t>Phone</a:t>
            </a:r>
          </a:p>
        </p:txBody>
      </p:sp>
      <p:sp>
        <p:nvSpPr>
          <p:cNvPr id="8" name="Text Placeholder 2">
            <a:extLst>
              <a:ext uri="{FF2B5EF4-FFF2-40B4-BE49-F238E27FC236}">
                <a16:creationId xmlns:a16="http://schemas.microsoft.com/office/drawing/2014/main" id="{B25C5FAA-1536-4820-B8F7-BA9232037611}"/>
              </a:ext>
            </a:extLst>
          </p:cNvPr>
          <p:cNvSpPr>
            <a:spLocks noGrp="1"/>
          </p:cNvSpPr>
          <p:nvPr>
            <p:ph type="body" idx="11" hasCustomPrompt="1"/>
          </p:nvPr>
        </p:nvSpPr>
        <p:spPr>
          <a:xfrm>
            <a:off x="8400738" y="4504543"/>
            <a:ext cx="3321570" cy="173500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Email</a:t>
            </a:r>
          </a:p>
          <a:p>
            <a:pPr lvl="0"/>
            <a:r>
              <a:rPr lang="en-US" dirty="0"/>
              <a:t>Phone</a:t>
            </a:r>
          </a:p>
        </p:txBody>
      </p:sp>
      <p:sp>
        <p:nvSpPr>
          <p:cNvPr id="9" name="Picture Placeholder 2">
            <a:extLst>
              <a:ext uri="{FF2B5EF4-FFF2-40B4-BE49-F238E27FC236}">
                <a16:creationId xmlns:a16="http://schemas.microsoft.com/office/drawing/2014/main" id="{9C9D08A3-E0C3-6896-4CFF-ED0BD4BCFB04}"/>
              </a:ext>
            </a:extLst>
          </p:cNvPr>
          <p:cNvSpPr>
            <a:spLocks noGrp="1"/>
          </p:cNvSpPr>
          <p:nvPr>
            <p:ph type="pic" idx="12"/>
          </p:nvPr>
        </p:nvSpPr>
        <p:spPr>
          <a:xfrm>
            <a:off x="959995" y="2033303"/>
            <a:ext cx="2340964" cy="2306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Picture Placeholder 2">
            <a:extLst>
              <a:ext uri="{FF2B5EF4-FFF2-40B4-BE49-F238E27FC236}">
                <a16:creationId xmlns:a16="http://schemas.microsoft.com/office/drawing/2014/main" id="{7F5DEB8C-A92A-B963-CC5C-797E686640D7}"/>
              </a:ext>
            </a:extLst>
          </p:cNvPr>
          <p:cNvSpPr>
            <a:spLocks noGrp="1"/>
          </p:cNvSpPr>
          <p:nvPr>
            <p:ph type="pic" idx="13"/>
          </p:nvPr>
        </p:nvSpPr>
        <p:spPr>
          <a:xfrm>
            <a:off x="4925518" y="2033303"/>
            <a:ext cx="2340964" cy="2306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BFFE0C86-D696-98BE-4D00-578F19D20F0D}"/>
              </a:ext>
            </a:extLst>
          </p:cNvPr>
          <p:cNvSpPr>
            <a:spLocks noGrp="1"/>
          </p:cNvSpPr>
          <p:nvPr>
            <p:ph type="pic" idx="14"/>
          </p:nvPr>
        </p:nvSpPr>
        <p:spPr>
          <a:xfrm>
            <a:off x="8891041" y="2033303"/>
            <a:ext cx="2340964" cy="2306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13" name="Picture 12" descr="Icon&#10;&#10;Description automatically generated with medium confidence">
            <a:extLst>
              <a:ext uri="{FF2B5EF4-FFF2-40B4-BE49-F238E27FC236}">
                <a16:creationId xmlns:a16="http://schemas.microsoft.com/office/drawing/2014/main" id="{140FE195-1C59-F4E1-7B71-EBD21F545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476" y="6404442"/>
            <a:ext cx="2289048" cy="387096"/>
          </a:xfrm>
          <a:prstGeom prst="rect">
            <a:avLst/>
          </a:prstGeom>
        </p:spPr>
      </p:pic>
      <p:grpSp>
        <p:nvGrpSpPr>
          <p:cNvPr id="14" name="Group 13">
            <a:extLst>
              <a:ext uri="{FF2B5EF4-FFF2-40B4-BE49-F238E27FC236}">
                <a16:creationId xmlns:a16="http://schemas.microsoft.com/office/drawing/2014/main" id="{1B8554A0-D1E9-02C7-2AA1-A8DB0A3037EE}"/>
              </a:ext>
            </a:extLst>
          </p:cNvPr>
          <p:cNvGrpSpPr/>
          <p:nvPr/>
        </p:nvGrpSpPr>
        <p:grpSpPr>
          <a:xfrm>
            <a:off x="0" y="230188"/>
            <a:ext cx="12191999" cy="224852"/>
            <a:chOff x="1" y="5913616"/>
            <a:chExt cx="12191999" cy="224852"/>
          </a:xfrm>
        </p:grpSpPr>
        <p:sp>
          <p:nvSpPr>
            <p:cNvPr id="15" name="Rectangle 14">
              <a:extLst>
                <a:ext uri="{FF2B5EF4-FFF2-40B4-BE49-F238E27FC236}">
                  <a16:creationId xmlns:a16="http://schemas.microsoft.com/office/drawing/2014/main" id="{58D4ED2E-E89E-AD43-0EDD-3E107FB92C20}"/>
                </a:ext>
              </a:extLst>
            </p:cNvPr>
            <p:cNvSpPr/>
            <p:nvPr/>
          </p:nvSpPr>
          <p:spPr>
            <a:xfrm>
              <a:off x="1" y="5913622"/>
              <a:ext cx="6870492" cy="224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6" name="Rectangle 15">
              <a:extLst>
                <a:ext uri="{FF2B5EF4-FFF2-40B4-BE49-F238E27FC236}">
                  <a16:creationId xmlns:a16="http://schemas.microsoft.com/office/drawing/2014/main" id="{DAFBD05B-3AAC-6F86-664E-8B8CD4BD3AD4}"/>
                </a:ext>
              </a:extLst>
            </p:cNvPr>
            <p:cNvSpPr/>
            <p:nvPr/>
          </p:nvSpPr>
          <p:spPr>
            <a:xfrm>
              <a:off x="6870492" y="5913619"/>
              <a:ext cx="1773836" cy="224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7" name="Rectangle 16">
              <a:extLst>
                <a:ext uri="{FF2B5EF4-FFF2-40B4-BE49-F238E27FC236}">
                  <a16:creationId xmlns:a16="http://schemas.microsoft.com/office/drawing/2014/main" id="{5DE3A6EC-78E1-901A-D7B5-20C85EF55512}"/>
                </a:ext>
              </a:extLst>
            </p:cNvPr>
            <p:cNvSpPr/>
            <p:nvPr/>
          </p:nvSpPr>
          <p:spPr>
            <a:xfrm>
              <a:off x="8644328" y="5913616"/>
              <a:ext cx="1773836" cy="2248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8" name="Rectangle 17">
              <a:extLst>
                <a:ext uri="{FF2B5EF4-FFF2-40B4-BE49-F238E27FC236}">
                  <a16:creationId xmlns:a16="http://schemas.microsoft.com/office/drawing/2014/main" id="{63BB70DB-4F75-E709-90F8-F85BF50A6B36}"/>
                </a:ext>
              </a:extLst>
            </p:cNvPr>
            <p:cNvSpPr/>
            <p:nvPr/>
          </p:nvSpPr>
          <p:spPr>
            <a:xfrm>
              <a:off x="10418164" y="5913616"/>
              <a:ext cx="1773836" cy="224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grpSp>
      <p:sp>
        <p:nvSpPr>
          <p:cNvPr id="3" name="Date Placeholder 2">
            <a:extLst>
              <a:ext uri="{FF2B5EF4-FFF2-40B4-BE49-F238E27FC236}">
                <a16:creationId xmlns:a16="http://schemas.microsoft.com/office/drawing/2014/main" id="{CB9E0AAC-DFA3-6574-38C2-3A72B970BD2F}"/>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846D4EFB-D084-BD9F-594A-7FEF6080BE2B}"/>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8AE5997B-E373-6C1D-05F1-246C6A9E7379}"/>
              </a:ext>
            </a:extLst>
          </p:cNvPr>
          <p:cNvSpPr>
            <a:spLocks noGrp="1"/>
          </p:cNvSpPr>
          <p:nvPr>
            <p:ph type="sldNum" sz="quarter" idx="17"/>
          </p:nvPr>
        </p:nvSpPr>
        <p:spPr/>
        <p:txBody>
          <a:bodyPr/>
          <a:lstStyle/>
          <a:p>
            <a:fld id="{DEC916D1-AA6D-4AB3-AFAF-AE93FACDC2AD}" type="slidenum">
              <a:rPr lang="en-US" smtClean="0"/>
              <a:t>‹#›</a:t>
            </a:fld>
            <a:endParaRPr lang="en-US"/>
          </a:p>
        </p:txBody>
      </p:sp>
    </p:spTree>
    <p:extLst>
      <p:ext uri="{BB962C8B-B14F-4D97-AF65-F5344CB8AC3E}">
        <p14:creationId xmlns:p14="http://schemas.microsoft.com/office/powerpoint/2010/main" val="1599019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Reference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CB387-740E-FADF-B0C4-DFA262B41EAD}"/>
              </a:ext>
            </a:extLst>
          </p:cNvPr>
          <p:cNvSpPr>
            <a:spLocks noGrp="1"/>
          </p:cNvSpPr>
          <p:nvPr>
            <p:ph type="title" hasCustomPrompt="1"/>
          </p:nvPr>
        </p:nvSpPr>
        <p:spPr>
          <a:xfrm>
            <a:off x="2930577" y="503029"/>
            <a:ext cx="7967168" cy="973501"/>
          </a:xfrm>
        </p:spPr>
        <p:txBody>
          <a:bodyPr anchor="b">
            <a:normAutofit/>
          </a:bodyPr>
          <a:lstStyle>
            <a:lvl1pPr algn="ctr">
              <a:defRPr sz="4400">
                <a:solidFill>
                  <a:schemeClr val="accent3"/>
                </a:solidFill>
              </a:defRPr>
            </a:lvl1pPr>
          </a:lstStyle>
          <a:p>
            <a:r>
              <a:rPr lang="en-US" dirty="0"/>
              <a:t>References</a:t>
            </a:r>
          </a:p>
        </p:txBody>
      </p:sp>
      <p:sp>
        <p:nvSpPr>
          <p:cNvPr id="3" name="Text Placeholder 2">
            <a:extLst>
              <a:ext uri="{FF2B5EF4-FFF2-40B4-BE49-F238E27FC236}">
                <a16:creationId xmlns:a16="http://schemas.microsoft.com/office/drawing/2014/main" id="{04CF1AD3-0D74-DC04-344D-2EBDEBC46464}"/>
              </a:ext>
            </a:extLst>
          </p:cNvPr>
          <p:cNvSpPr>
            <a:spLocks noGrp="1"/>
          </p:cNvSpPr>
          <p:nvPr>
            <p:ph type="body" idx="1"/>
          </p:nvPr>
        </p:nvSpPr>
        <p:spPr>
          <a:xfrm>
            <a:off x="2930577" y="1836294"/>
            <a:ext cx="7967168" cy="4320811"/>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A5C9B48F-2A14-9AC8-BFBA-0A6BF4621AE8}"/>
              </a:ext>
            </a:extLst>
          </p:cNvPr>
          <p:cNvGrpSpPr/>
          <p:nvPr/>
        </p:nvGrpSpPr>
        <p:grpSpPr>
          <a:xfrm>
            <a:off x="1" y="0"/>
            <a:ext cx="1861275" cy="6858000"/>
            <a:chOff x="1" y="0"/>
            <a:chExt cx="1861275" cy="6858000"/>
          </a:xfrm>
        </p:grpSpPr>
        <p:sp>
          <p:nvSpPr>
            <p:cNvPr id="8" name="Rectangle 7">
              <a:extLst>
                <a:ext uri="{FF2B5EF4-FFF2-40B4-BE49-F238E27FC236}">
                  <a16:creationId xmlns:a16="http://schemas.microsoft.com/office/drawing/2014/main" id="{E0854464-CEC7-C66C-F21F-9D228377CC7D}"/>
                </a:ext>
              </a:extLst>
            </p:cNvPr>
            <p:cNvSpPr/>
            <p:nvPr/>
          </p:nvSpPr>
          <p:spPr>
            <a:xfrm rot="16200000">
              <a:off x="253575" y="5250305"/>
              <a:ext cx="2990539" cy="224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9" name="Rectangle 8">
              <a:extLst>
                <a:ext uri="{FF2B5EF4-FFF2-40B4-BE49-F238E27FC236}">
                  <a16:creationId xmlns:a16="http://schemas.microsoft.com/office/drawing/2014/main" id="{DA15817B-246E-8472-DEA2-85F71CF22257}"/>
                </a:ext>
              </a:extLst>
            </p:cNvPr>
            <p:cNvSpPr/>
            <p:nvPr/>
          </p:nvSpPr>
          <p:spPr>
            <a:xfrm rot="16200000">
              <a:off x="1104274" y="3110460"/>
              <a:ext cx="1289152" cy="224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0" name="Rectangle 9">
              <a:extLst>
                <a:ext uri="{FF2B5EF4-FFF2-40B4-BE49-F238E27FC236}">
                  <a16:creationId xmlns:a16="http://schemas.microsoft.com/office/drawing/2014/main" id="{5F3D8DB4-8454-A7EC-7E85-815A8018FE31}"/>
                </a:ext>
              </a:extLst>
            </p:cNvPr>
            <p:cNvSpPr/>
            <p:nvPr/>
          </p:nvSpPr>
          <p:spPr>
            <a:xfrm rot="16200000">
              <a:off x="1104273" y="1821307"/>
              <a:ext cx="1289153" cy="2248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1" name="Rectangle 10">
              <a:extLst>
                <a:ext uri="{FF2B5EF4-FFF2-40B4-BE49-F238E27FC236}">
                  <a16:creationId xmlns:a16="http://schemas.microsoft.com/office/drawing/2014/main" id="{289ADA88-ACBA-8E5A-3620-EF4F8C7B91C8}"/>
                </a:ext>
              </a:extLst>
            </p:cNvPr>
            <p:cNvSpPr/>
            <p:nvPr/>
          </p:nvSpPr>
          <p:spPr>
            <a:xfrm rot="16200000">
              <a:off x="1104274" y="532153"/>
              <a:ext cx="1289153" cy="2248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3" name="Rectangle 12">
              <a:extLst>
                <a:ext uri="{FF2B5EF4-FFF2-40B4-BE49-F238E27FC236}">
                  <a16:creationId xmlns:a16="http://schemas.microsoft.com/office/drawing/2014/main" id="{0808008B-33DC-26EB-6FAA-F702AAB40246}"/>
                </a:ext>
              </a:extLst>
            </p:cNvPr>
            <p:cNvSpPr/>
            <p:nvPr/>
          </p:nvSpPr>
          <p:spPr>
            <a:xfrm rot="16200000">
              <a:off x="-2719469" y="2719470"/>
              <a:ext cx="6858000" cy="1419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grpSp>
      <p:pic>
        <p:nvPicPr>
          <p:cNvPr id="14" name="Picture 13" descr="Icon&#10;&#10;Description automatically generated with medium confidence">
            <a:extLst>
              <a:ext uri="{FF2B5EF4-FFF2-40B4-BE49-F238E27FC236}">
                <a16:creationId xmlns:a16="http://schemas.microsoft.com/office/drawing/2014/main" id="{0B7FE9B5-8A48-2B78-8E57-F5E434F45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637" y="6414554"/>
            <a:ext cx="2289048" cy="387096"/>
          </a:xfrm>
          <a:prstGeom prst="rect">
            <a:avLst/>
          </a:prstGeom>
        </p:spPr>
      </p:pic>
      <p:sp>
        <p:nvSpPr>
          <p:cNvPr id="4" name="Date Placeholder 3">
            <a:extLst>
              <a:ext uri="{FF2B5EF4-FFF2-40B4-BE49-F238E27FC236}">
                <a16:creationId xmlns:a16="http://schemas.microsoft.com/office/drawing/2014/main" id="{003C27B2-53BE-D9F1-88B5-28054823493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B7C723-2E28-26C1-8079-C68CAE81B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6FE20-FC73-471C-BEEE-379D008C4FCD}"/>
              </a:ext>
            </a:extLst>
          </p:cNvPr>
          <p:cNvSpPr>
            <a:spLocks noGrp="1"/>
          </p:cNvSpPr>
          <p:nvPr>
            <p:ph type="sldNum" sz="quarter" idx="12"/>
          </p:nvPr>
        </p:nvSpPr>
        <p:spPr/>
        <p:txBody>
          <a:bodyPr/>
          <a:lstStyle/>
          <a:p>
            <a:fld id="{DEC916D1-AA6D-4AB3-AFAF-AE93FACDC2AD}" type="slidenum">
              <a:rPr lang="en-US" smtClean="0"/>
              <a:t>‹#›</a:t>
            </a:fld>
            <a:endParaRPr lang="en-US"/>
          </a:p>
        </p:txBody>
      </p:sp>
    </p:spTree>
    <p:extLst>
      <p:ext uri="{BB962C8B-B14F-4D97-AF65-F5344CB8AC3E}">
        <p14:creationId xmlns:p14="http://schemas.microsoft.com/office/powerpoint/2010/main" val="5592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verview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85A9-B93B-D2DA-79E9-1D14579BF23B}"/>
              </a:ext>
            </a:extLst>
          </p:cNvPr>
          <p:cNvSpPr>
            <a:spLocks noGrp="1"/>
          </p:cNvSpPr>
          <p:nvPr>
            <p:ph type="title" hasCustomPrompt="1"/>
          </p:nvPr>
        </p:nvSpPr>
        <p:spPr>
          <a:xfrm>
            <a:off x="560747" y="2766218"/>
            <a:ext cx="3255703" cy="1325563"/>
          </a:xfrm>
        </p:spPr>
        <p:txBody>
          <a:bodyPr/>
          <a:lstStyle>
            <a:lvl1pPr>
              <a:defRPr b="1">
                <a:solidFill>
                  <a:schemeClr val="accent3"/>
                </a:solidFill>
                <a:latin typeface="+mj-lt"/>
                <a:ea typeface="Open Sans Light" panose="020B0306030504020204" pitchFamily="34" charset="0"/>
                <a:cs typeface="Open Sans Light" panose="020B0306030504020204" pitchFamily="34" charset="0"/>
              </a:defRPr>
            </a:lvl1pPr>
          </a:lstStyle>
          <a:p>
            <a:r>
              <a:rPr lang="en-US" dirty="0"/>
              <a:t>OVERVIEW</a:t>
            </a:r>
          </a:p>
        </p:txBody>
      </p:sp>
      <p:grpSp>
        <p:nvGrpSpPr>
          <p:cNvPr id="10" name="Group 9">
            <a:extLst>
              <a:ext uri="{FF2B5EF4-FFF2-40B4-BE49-F238E27FC236}">
                <a16:creationId xmlns:a16="http://schemas.microsoft.com/office/drawing/2014/main" id="{335A5D22-53CA-4FED-0329-0A114D142B0E}"/>
              </a:ext>
            </a:extLst>
          </p:cNvPr>
          <p:cNvGrpSpPr/>
          <p:nvPr/>
        </p:nvGrpSpPr>
        <p:grpSpPr>
          <a:xfrm>
            <a:off x="0" y="230188"/>
            <a:ext cx="12191999" cy="224852"/>
            <a:chOff x="1" y="5913616"/>
            <a:chExt cx="12191999" cy="224852"/>
          </a:xfrm>
        </p:grpSpPr>
        <p:sp>
          <p:nvSpPr>
            <p:cNvPr id="11" name="Rectangle 10">
              <a:extLst>
                <a:ext uri="{FF2B5EF4-FFF2-40B4-BE49-F238E27FC236}">
                  <a16:creationId xmlns:a16="http://schemas.microsoft.com/office/drawing/2014/main" id="{916EDD74-5820-8C40-29B7-3132BEF5287E}"/>
                </a:ext>
              </a:extLst>
            </p:cNvPr>
            <p:cNvSpPr/>
            <p:nvPr/>
          </p:nvSpPr>
          <p:spPr>
            <a:xfrm>
              <a:off x="1" y="5913622"/>
              <a:ext cx="6870492" cy="224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2" name="Rectangle 11">
              <a:extLst>
                <a:ext uri="{FF2B5EF4-FFF2-40B4-BE49-F238E27FC236}">
                  <a16:creationId xmlns:a16="http://schemas.microsoft.com/office/drawing/2014/main" id="{00E9A8EA-65E2-77F7-75BA-AD1CF6804C24}"/>
                </a:ext>
              </a:extLst>
            </p:cNvPr>
            <p:cNvSpPr/>
            <p:nvPr/>
          </p:nvSpPr>
          <p:spPr>
            <a:xfrm>
              <a:off x="6870492" y="5913619"/>
              <a:ext cx="1773836" cy="224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3" name="Rectangle 12">
              <a:extLst>
                <a:ext uri="{FF2B5EF4-FFF2-40B4-BE49-F238E27FC236}">
                  <a16:creationId xmlns:a16="http://schemas.microsoft.com/office/drawing/2014/main" id="{52DDC38C-44EA-13AF-A197-D8A319CC4BE4}"/>
                </a:ext>
              </a:extLst>
            </p:cNvPr>
            <p:cNvSpPr/>
            <p:nvPr/>
          </p:nvSpPr>
          <p:spPr>
            <a:xfrm>
              <a:off x="8644328" y="5913616"/>
              <a:ext cx="1773836" cy="2248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4" name="Rectangle 13">
              <a:extLst>
                <a:ext uri="{FF2B5EF4-FFF2-40B4-BE49-F238E27FC236}">
                  <a16:creationId xmlns:a16="http://schemas.microsoft.com/office/drawing/2014/main" id="{A34DE9D8-8508-3F2E-F6F6-6D1E3FE8AB01}"/>
                </a:ext>
              </a:extLst>
            </p:cNvPr>
            <p:cNvSpPr/>
            <p:nvPr/>
          </p:nvSpPr>
          <p:spPr>
            <a:xfrm>
              <a:off x="10418164" y="5913616"/>
              <a:ext cx="1773836" cy="224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grpSp>
      <p:sp>
        <p:nvSpPr>
          <p:cNvPr id="15" name="Rectangle 14">
            <a:extLst>
              <a:ext uri="{FF2B5EF4-FFF2-40B4-BE49-F238E27FC236}">
                <a16:creationId xmlns:a16="http://schemas.microsoft.com/office/drawing/2014/main" id="{39BEB1ED-89A7-AC7D-4D3E-F171B4738902}"/>
              </a:ext>
            </a:extLst>
          </p:cNvPr>
          <p:cNvSpPr/>
          <p:nvPr/>
        </p:nvSpPr>
        <p:spPr>
          <a:xfrm>
            <a:off x="4193498" y="771993"/>
            <a:ext cx="8372007" cy="54874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a:extLst>
              <a:ext uri="{FF2B5EF4-FFF2-40B4-BE49-F238E27FC236}">
                <a16:creationId xmlns:a16="http://schemas.microsoft.com/office/drawing/2014/main" id="{7F94B2BF-1310-D61F-D4ED-6F460AA4E111}"/>
              </a:ext>
            </a:extLst>
          </p:cNvPr>
          <p:cNvSpPr>
            <a:spLocks noGrp="1"/>
          </p:cNvSpPr>
          <p:nvPr>
            <p:ph idx="1" hasCustomPrompt="1"/>
          </p:nvPr>
        </p:nvSpPr>
        <p:spPr>
          <a:xfrm>
            <a:off x="4616970" y="1312184"/>
            <a:ext cx="7171544" cy="4407108"/>
          </a:xfrm>
        </p:spPr>
        <p:txBody>
          <a:bodyPr>
            <a:normAutofit/>
          </a:bodyPr>
          <a:lstStyle>
            <a:lvl1pPr marL="0" indent="0" algn="ctr">
              <a:buFontTx/>
              <a:buNone/>
              <a:defRPr sz="3200">
                <a:solidFill>
                  <a:schemeClr val="bg1"/>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Write sections here (one per line)</a:t>
            </a:r>
          </a:p>
        </p:txBody>
      </p:sp>
      <p:pic>
        <p:nvPicPr>
          <p:cNvPr id="4" name="Picture 3" descr="Icon&#10;&#10;Description automatically generated with medium confidence">
            <a:extLst>
              <a:ext uri="{FF2B5EF4-FFF2-40B4-BE49-F238E27FC236}">
                <a16:creationId xmlns:a16="http://schemas.microsoft.com/office/drawing/2014/main" id="{A32CC35F-B530-520B-AE69-658FAA27D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218" y="6412579"/>
            <a:ext cx="2289048" cy="387096"/>
          </a:xfrm>
          <a:prstGeom prst="rect">
            <a:avLst/>
          </a:prstGeom>
        </p:spPr>
      </p:pic>
      <p:sp>
        <p:nvSpPr>
          <p:cNvPr id="3" name="Date Placeholder 2">
            <a:extLst>
              <a:ext uri="{FF2B5EF4-FFF2-40B4-BE49-F238E27FC236}">
                <a16:creationId xmlns:a16="http://schemas.microsoft.com/office/drawing/2014/main" id="{4586B2ED-626E-E686-AEF0-F3488123CF0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9FC1332-0239-D37C-849E-B20CD4B3B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8A345-9B35-EFB2-A2E9-E6667A386609}"/>
              </a:ext>
            </a:extLst>
          </p:cNvPr>
          <p:cNvSpPr>
            <a:spLocks noGrp="1"/>
          </p:cNvSpPr>
          <p:nvPr>
            <p:ph type="sldNum" sz="quarter" idx="12"/>
          </p:nvPr>
        </p:nvSpPr>
        <p:spPr/>
        <p:txBody>
          <a:bodyPr/>
          <a:lstStyle/>
          <a:p>
            <a:fld id="{DEC916D1-AA6D-4AB3-AFAF-AE93FACDC2AD}" type="slidenum">
              <a:rPr lang="en-US" smtClean="0"/>
              <a:t>‹#›</a:t>
            </a:fld>
            <a:endParaRPr lang="en-US"/>
          </a:p>
        </p:txBody>
      </p:sp>
    </p:spTree>
    <p:extLst>
      <p:ext uri="{BB962C8B-B14F-4D97-AF65-F5344CB8AC3E}">
        <p14:creationId xmlns:p14="http://schemas.microsoft.com/office/powerpoint/2010/main" val="334452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CB387-740E-FADF-B0C4-DFA262B41EAD}"/>
              </a:ext>
            </a:extLst>
          </p:cNvPr>
          <p:cNvSpPr>
            <a:spLocks noGrp="1"/>
          </p:cNvSpPr>
          <p:nvPr>
            <p:ph type="title" hasCustomPrompt="1"/>
          </p:nvPr>
        </p:nvSpPr>
        <p:spPr>
          <a:xfrm>
            <a:off x="3380282" y="1709738"/>
            <a:ext cx="7967168" cy="2852737"/>
          </a:xfrm>
        </p:spPr>
        <p:txBody>
          <a:bodyPr anchor="b"/>
          <a:lstStyle>
            <a:lvl1pPr>
              <a:defRPr sz="6000">
                <a:solidFill>
                  <a:schemeClr val="accent3"/>
                </a:solidFill>
              </a:defRPr>
            </a:lvl1pPr>
          </a:lstStyle>
          <a:p>
            <a:r>
              <a:rPr lang="en-US" dirty="0"/>
              <a:t>Section of Presentation</a:t>
            </a:r>
          </a:p>
        </p:txBody>
      </p:sp>
      <p:sp>
        <p:nvSpPr>
          <p:cNvPr id="3" name="Text Placeholder 2">
            <a:extLst>
              <a:ext uri="{FF2B5EF4-FFF2-40B4-BE49-F238E27FC236}">
                <a16:creationId xmlns:a16="http://schemas.microsoft.com/office/drawing/2014/main" id="{04CF1AD3-0D74-DC04-344D-2EBDEBC46464}"/>
              </a:ext>
            </a:extLst>
          </p:cNvPr>
          <p:cNvSpPr>
            <a:spLocks noGrp="1"/>
          </p:cNvSpPr>
          <p:nvPr>
            <p:ph type="body" idx="1"/>
          </p:nvPr>
        </p:nvSpPr>
        <p:spPr>
          <a:xfrm>
            <a:off x="3380282" y="4589463"/>
            <a:ext cx="7967168"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A5C9B48F-2A14-9AC8-BFBA-0A6BF4621AE8}"/>
              </a:ext>
            </a:extLst>
          </p:cNvPr>
          <p:cNvGrpSpPr/>
          <p:nvPr/>
        </p:nvGrpSpPr>
        <p:grpSpPr>
          <a:xfrm>
            <a:off x="1" y="0"/>
            <a:ext cx="1861275" cy="6858000"/>
            <a:chOff x="1" y="0"/>
            <a:chExt cx="1861275" cy="6858000"/>
          </a:xfrm>
        </p:grpSpPr>
        <p:sp>
          <p:nvSpPr>
            <p:cNvPr id="8" name="Rectangle 7">
              <a:extLst>
                <a:ext uri="{FF2B5EF4-FFF2-40B4-BE49-F238E27FC236}">
                  <a16:creationId xmlns:a16="http://schemas.microsoft.com/office/drawing/2014/main" id="{E0854464-CEC7-C66C-F21F-9D228377CC7D}"/>
                </a:ext>
              </a:extLst>
            </p:cNvPr>
            <p:cNvSpPr/>
            <p:nvPr/>
          </p:nvSpPr>
          <p:spPr>
            <a:xfrm rot="16200000">
              <a:off x="253575" y="5250305"/>
              <a:ext cx="2990539" cy="224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9" name="Rectangle 8">
              <a:extLst>
                <a:ext uri="{FF2B5EF4-FFF2-40B4-BE49-F238E27FC236}">
                  <a16:creationId xmlns:a16="http://schemas.microsoft.com/office/drawing/2014/main" id="{DA15817B-246E-8472-DEA2-85F71CF22257}"/>
                </a:ext>
              </a:extLst>
            </p:cNvPr>
            <p:cNvSpPr/>
            <p:nvPr/>
          </p:nvSpPr>
          <p:spPr>
            <a:xfrm rot="16200000">
              <a:off x="1104274" y="3110460"/>
              <a:ext cx="1289152" cy="224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0" name="Rectangle 9">
              <a:extLst>
                <a:ext uri="{FF2B5EF4-FFF2-40B4-BE49-F238E27FC236}">
                  <a16:creationId xmlns:a16="http://schemas.microsoft.com/office/drawing/2014/main" id="{5F3D8DB4-8454-A7EC-7E85-815A8018FE31}"/>
                </a:ext>
              </a:extLst>
            </p:cNvPr>
            <p:cNvSpPr/>
            <p:nvPr/>
          </p:nvSpPr>
          <p:spPr>
            <a:xfrm rot="16200000">
              <a:off x="1104273" y="1821307"/>
              <a:ext cx="1289153" cy="2248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1" name="Rectangle 10">
              <a:extLst>
                <a:ext uri="{FF2B5EF4-FFF2-40B4-BE49-F238E27FC236}">
                  <a16:creationId xmlns:a16="http://schemas.microsoft.com/office/drawing/2014/main" id="{289ADA88-ACBA-8E5A-3620-EF4F8C7B91C8}"/>
                </a:ext>
              </a:extLst>
            </p:cNvPr>
            <p:cNvSpPr/>
            <p:nvPr/>
          </p:nvSpPr>
          <p:spPr>
            <a:xfrm rot="16200000">
              <a:off x="1104274" y="532153"/>
              <a:ext cx="1289153" cy="2248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3" name="Rectangle 12">
              <a:extLst>
                <a:ext uri="{FF2B5EF4-FFF2-40B4-BE49-F238E27FC236}">
                  <a16:creationId xmlns:a16="http://schemas.microsoft.com/office/drawing/2014/main" id="{0808008B-33DC-26EB-6FAA-F702AAB40246}"/>
                </a:ext>
              </a:extLst>
            </p:cNvPr>
            <p:cNvSpPr/>
            <p:nvPr/>
          </p:nvSpPr>
          <p:spPr>
            <a:xfrm rot="16200000">
              <a:off x="-2719469" y="2719470"/>
              <a:ext cx="6858000" cy="1419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grpSp>
      <p:pic>
        <p:nvPicPr>
          <p:cNvPr id="14" name="Picture 13" descr="Icon&#10;&#10;Description automatically generated with medium confidence">
            <a:extLst>
              <a:ext uri="{FF2B5EF4-FFF2-40B4-BE49-F238E27FC236}">
                <a16:creationId xmlns:a16="http://schemas.microsoft.com/office/drawing/2014/main" id="{C4B0FF0C-E9A6-94F8-6C69-98AC0D54A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342" y="6352838"/>
            <a:ext cx="2289048" cy="387096"/>
          </a:xfrm>
          <a:prstGeom prst="rect">
            <a:avLst/>
          </a:prstGeom>
        </p:spPr>
      </p:pic>
      <p:sp>
        <p:nvSpPr>
          <p:cNvPr id="4" name="Date Placeholder 3">
            <a:extLst>
              <a:ext uri="{FF2B5EF4-FFF2-40B4-BE49-F238E27FC236}">
                <a16:creationId xmlns:a16="http://schemas.microsoft.com/office/drawing/2014/main" id="{75346749-7F3D-685A-BA38-145637A8D0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1E16EC-07CC-F1C2-0140-68F1CFA3E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6895C-6C9D-A2E3-3C8D-6322BBFEF2FE}"/>
              </a:ext>
            </a:extLst>
          </p:cNvPr>
          <p:cNvSpPr>
            <a:spLocks noGrp="1"/>
          </p:cNvSpPr>
          <p:nvPr>
            <p:ph type="sldNum" sz="quarter" idx="12"/>
          </p:nvPr>
        </p:nvSpPr>
        <p:spPr/>
        <p:txBody>
          <a:bodyPr/>
          <a:lstStyle/>
          <a:p>
            <a:fld id="{DEC916D1-AA6D-4AB3-AFAF-AE93FACDC2AD}" type="slidenum">
              <a:rPr lang="en-US" smtClean="0"/>
              <a:t>‹#›</a:t>
            </a:fld>
            <a:endParaRPr lang="en-US"/>
          </a:p>
        </p:txBody>
      </p:sp>
    </p:spTree>
    <p:extLst>
      <p:ext uri="{BB962C8B-B14F-4D97-AF65-F5344CB8AC3E}">
        <p14:creationId xmlns:p14="http://schemas.microsoft.com/office/powerpoint/2010/main" val="5971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Objectives 1">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DF25704-0158-28A4-A701-7718D648CBAC}"/>
              </a:ext>
            </a:extLst>
          </p:cNvPr>
          <p:cNvGrpSpPr/>
          <p:nvPr/>
        </p:nvGrpSpPr>
        <p:grpSpPr>
          <a:xfrm>
            <a:off x="0" y="-22733"/>
            <a:ext cx="12192000" cy="1848358"/>
            <a:chOff x="0" y="4290110"/>
            <a:chExt cx="12192000" cy="1848358"/>
          </a:xfrm>
        </p:grpSpPr>
        <p:sp>
          <p:nvSpPr>
            <p:cNvPr id="15" name="Rectangle 14">
              <a:extLst>
                <a:ext uri="{FF2B5EF4-FFF2-40B4-BE49-F238E27FC236}">
                  <a16:creationId xmlns:a16="http://schemas.microsoft.com/office/drawing/2014/main" id="{50B19C3A-2EE7-7CD8-D13B-5B8BA118A35A}"/>
                </a:ext>
              </a:extLst>
            </p:cNvPr>
            <p:cNvSpPr/>
            <p:nvPr/>
          </p:nvSpPr>
          <p:spPr>
            <a:xfrm>
              <a:off x="1" y="5913622"/>
              <a:ext cx="6870492" cy="224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6" name="Rectangle 15">
              <a:extLst>
                <a:ext uri="{FF2B5EF4-FFF2-40B4-BE49-F238E27FC236}">
                  <a16:creationId xmlns:a16="http://schemas.microsoft.com/office/drawing/2014/main" id="{09574940-72BE-0022-BD9D-165671086570}"/>
                </a:ext>
              </a:extLst>
            </p:cNvPr>
            <p:cNvSpPr/>
            <p:nvPr/>
          </p:nvSpPr>
          <p:spPr>
            <a:xfrm>
              <a:off x="6870492" y="5913619"/>
              <a:ext cx="1773836" cy="224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7" name="Rectangle 16">
              <a:extLst>
                <a:ext uri="{FF2B5EF4-FFF2-40B4-BE49-F238E27FC236}">
                  <a16:creationId xmlns:a16="http://schemas.microsoft.com/office/drawing/2014/main" id="{0AA91418-F3D6-B208-0B7B-5C1D72B132DA}"/>
                </a:ext>
              </a:extLst>
            </p:cNvPr>
            <p:cNvSpPr/>
            <p:nvPr/>
          </p:nvSpPr>
          <p:spPr>
            <a:xfrm>
              <a:off x="8644328" y="5913616"/>
              <a:ext cx="1773836" cy="2248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8" name="Rectangle 17">
              <a:extLst>
                <a:ext uri="{FF2B5EF4-FFF2-40B4-BE49-F238E27FC236}">
                  <a16:creationId xmlns:a16="http://schemas.microsoft.com/office/drawing/2014/main" id="{5805A8F9-7402-64B7-E39A-570BC5241154}"/>
                </a:ext>
              </a:extLst>
            </p:cNvPr>
            <p:cNvSpPr/>
            <p:nvPr/>
          </p:nvSpPr>
          <p:spPr>
            <a:xfrm>
              <a:off x="10418164" y="5913616"/>
              <a:ext cx="1773836" cy="224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9" name="Rectangle 18">
              <a:extLst>
                <a:ext uri="{FF2B5EF4-FFF2-40B4-BE49-F238E27FC236}">
                  <a16:creationId xmlns:a16="http://schemas.microsoft.com/office/drawing/2014/main" id="{43791604-E047-184B-BEFC-74408D0D7B11}"/>
                </a:ext>
              </a:extLst>
            </p:cNvPr>
            <p:cNvSpPr/>
            <p:nvPr/>
          </p:nvSpPr>
          <p:spPr>
            <a:xfrm>
              <a:off x="0" y="4290110"/>
              <a:ext cx="12191998" cy="14077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grpSp>
      <p:sp>
        <p:nvSpPr>
          <p:cNvPr id="2" name="Title 1">
            <a:extLst>
              <a:ext uri="{FF2B5EF4-FFF2-40B4-BE49-F238E27FC236}">
                <a16:creationId xmlns:a16="http://schemas.microsoft.com/office/drawing/2014/main" id="{1DA56BE9-341E-FA18-3245-0D250AEEEBC1}"/>
              </a:ext>
            </a:extLst>
          </p:cNvPr>
          <p:cNvSpPr>
            <a:spLocks noGrp="1"/>
          </p:cNvSpPr>
          <p:nvPr>
            <p:ph type="title" hasCustomPrompt="1"/>
          </p:nvPr>
        </p:nvSpPr>
        <p:spPr/>
        <p:txBody>
          <a:bodyPr/>
          <a:lstStyle>
            <a:lvl1pPr>
              <a:defRPr>
                <a:solidFill>
                  <a:schemeClr val="bg1"/>
                </a:solidFill>
              </a:defRPr>
            </a:lvl1pPr>
          </a:lstStyle>
          <a:p>
            <a:r>
              <a:rPr lang="en-US" dirty="0"/>
              <a:t>Content Objectives</a:t>
            </a:r>
          </a:p>
        </p:txBody>
      </p:sp>
      <p:grpSp>
        <p:nvGrpSpPr>
          <p:cNvPr id="36" name="Group 35">
            <a:extLst>
              <a:ext uri="{FF2B5EF4-FFF2-40B4-BE49-F238E27FC236}">
                <a16:creationId xmlns:a16="http://schemas.microsoft.com/office/drawing/2014/main" id="{5F0B7632-3A58-DFE3-57AB-F0AA27D6DC5B}"/>
              </a:ext>
            </a:extLst>
          </p:cNvPr>
          <p:cNvGrpSpPr/>
          <p:nvPr/>
        </p:nvGrpSpPr>
        <p:grpSpPr>
          <a:xfrm>
            <a:off x="87437" y="2364963"/>
            <a:ext cx="12017124" cy="3829987"/>
            <a:chOff x="87438" y="2222556"/>
            <a:chExt cx="12017124" cy="3829987"/>
          </a:xfrm>
        </p:grpSpPr>
        <p:grpSp>
          <p:nvGrpSpPr>
            <p:cNvPr id="34" name="Group 33">
              <a:extLst>
                <a:ext uri="{FF2B5EF4-FFF2-40B4-BE49-F238E27FC236}">
                  <a16:creationId xmlns:a16="http://schemas.microsoft.com/office/drawing/2014/main" id="{D6EBFD4D-2747-3033-FF5F-AB0F842E9C23}"/>
                </a:ext>
              </a:extLst>
            </p:cNvPr>
            <p:cNvGrpSpPr/>
            <p:nvPr/>
          </p:nvGrpSpPr>
          <p:grpSpPr>
            <a:xfrm>
              <a:off x="87438" y="2222556"/>
              <a:ext cx="12017124" cy="3829987"/>
              <a:chOff x="87438" y="2222556"/>
              <a:chExt cx="12017124" cy="3829987"/>
            </a:xfrm>
          </p:grpSpPr>
          <p:sp>
            <p:nvSpPr>
              <p:cNvPr id="27" name="Rectangle 26">
                <a:extLst>
                  <a:ext uri="{FF2B5EF4-FFF2-40B4-BE49-F238E27FC236}">
                    <a16:creationId xmlns:a16="http://schemas.microsoft.com/office/drawing/2014/main" id="{FCE1C8A9-60BB-F0C0-1F75-5B3D694B88A5}"/>
                  </a:ext>
                </a:extLst>
              </p:cNvPr>
              <p:cNvSpPr/>
              <p:nvPr/>
            </p:nvSpPr>
            <p:spPr>
              <a:xfrm>
                <a:off x="9217706" y="2222556"/>
                <a:ext cx="2886856" cy="3829987"/>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B298BF9-AB8B-A90E-9146-CB88B2ED2BD9}"/>
                  </a:ext>
                </a:extLst>
              </p:cNvPr>
              <p:cNvSpPr/>
              <p:nvPr/>
            </p:nvSpPr>
            <p:spPr>
              <a:xfrm>
                <a:off x="6167833" y="2222556"/>
                <a:ext cx="2886856" cy="3829987"/>
              </a:xfrm>
              <a:prstGeom prst="rect">
                <a:avLst/>
              </a:prstGeom>
              <a:solidFill>
                <a:schemeClr val="accent6">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0136A2E-617F-D775-580B-FFCAAB3FC2B1}"/>
                  </a:ext>
                </a:extLst>
              </p:cNvPr>
              <p:cNvSpPr/>
              <p:nvPr/>
            </p:nvSpPr>
            <p:spPr>
              <a:xfrm>
                <a:off x="3127635" y="2222556"/>
                <a:ext cx="2886856" cy="3829987"/>
              </a:xfrm>
              <a:prstGeom prst="rect">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03B17F1-1189-61E7-F130-91E84BA460DD}"/>
                  </a:ext>
                </a:extLst>
              </p:cNvPr>
              <p:cNvSpPr/>
              <p:nvPr/>
            </p:nvSpPr>
            <p:spPr>
              <a:xfrm>
                <a:off x="87438" y="2222556"/>
                <a:ext cx="2886856" cy="3829987"/>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5BDD9FA9-216A-3674-D04C-F6CDE618C61C}"/>
                </a:ext>
              </a:extLst>
            </p:cNvPr>
            <p:cNvGrpSpPr/>
            <p:nvPr/>
          </p:nvGrpSpPr>
          <p:grpSpPr>
            <a:xfrm>
              <a:off x="1056654" y="2323473"/>
              <a:ext cx="10078692" cy="951876"/>
              <a:chOff x="1056654" y="2323473"/>
              <a:chExt cx="10078692" cy="951876"/>
            </a:xfrm>
          </p:grpSpPr>
          <p:sp>
            <p:nvSpPr>
              <p:cNvPr id="20" name="Oval 19">
                <a:extLst>
                  <a:ext uri="{FF2B5EF4-FFF2-40B4-BE49-F238E27FC236}">
                    <a16:creationId xmlns:a16="http://schemas.microsoft.com/office/drawing/2014/main" id="{58C604DD-F279-7976-F050-8F7E0C94CB4C}"/>
                  </a:ext>
                </a:extLst>
              </p:cNvPr>
              <p:cNvSpPr/>
              <p:nvPr/>
            </p:nvSpPr>
            <p:spPr>
              <a:xfrm>
                <a:off x="1056654" y="2323474"/>
                <a:ext cx="951875" cy="951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Open Sans ExtraBold" panose="020B0906030804020204" pitchFamily="34" charset="0"/>
                    <a:ea typeface="Open Sans ExtraBold" panose="020B0906030804020204" pitchFamily="34" charset="0"/>
                    <a:cs typeface="Open Sans ExtraBold" panose="020B0906030804020204" pitchFamily="34" charset="0"/>
                  </a:rPr>
                  <a:t>1</a:t>
                </a:r>
              </a:p>
            </p:txBody>
          </p:sp>
          <p:sp>
            <p:nvSpPr>
              <p:cNvPr id="21" name="Oval 20">
                <a:extLst>
                  <a:ext uri="{FF2B5EF4-FFF2-40B4-BE49-F238E27FC236}">
                    <a16:creationId xmlns:a16="http://schemas.microsoft.com/office/drawing/2014/main" id="{ADD1D0FA-8161-AB95-4A45-DA958030E6D4}"/>
                  </a:ext>
                </a:extLst>
              </p:cNvPr>
              <p:cNvSpPr/>
              <p:nvPr/>
            </p:nvSpPr>
            <p:spPr>
              <a:xfrm>
                <a:off x="4095125" y="2323474"/>
                <a:ext cx="951875" cy="9518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Open Sans ExtraBold" panose="020B0906030804020204" pitchFamily="34" charset="0"/>
                    <a:ea typeface="Open Sans ExtraBold" panose="020B0906030804020204" pitchFamily="34" charset="0"/>
                    <a:cs typeface="Open Sans ExtraBold" panose="020B0906030804020204" pitchFamily="34" charset="0"/>
                  </a:rPr>
                  <a:t>2</a:t>
                </a:r>
              </a:p>
            </p:txBody>
          </p:sp>
          <p:sp>
            <p:nvSpPr>
              <p:cNvPr id="22" name="Oval 21">
                <a:extLst>
                  <a:ext uri="{FF2B5EF4-FFF2-40B4-BE49-F238E27FC236}">
                    <a16:creationId xmlns:a16="http://schemas.microsoft.com/office/drawing/2014/main" id="{25C13552-1F38-AAC6-44CC-97C01D9C7E67}"/>
                  </a:ext>
                </a:extLst>
              </p:cNvPr>
              <p:cNvSpPr/>
              <p:nvPr/>
            </p:nvSpPr>
            <p:spPr>
              <a:xfrm>
                <a:off x="7135323" y="2323473"/>
                <a:ext cx="951875" cy="9518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Open Sans ExtraBold" panose="020B0906030804020204" pitchFamily="34" charset="0"/>
                    <a:ea typeface="Open Sans ExtraBold" panose="020B0906030804020204" pitchFamily="34" charset="0"/>
                    <a:cs typeface="Open Sans ExtraBold" panose="020B0906030804020204" pitchFamily="34" charset="0"/>
                  </a:rPr>
                  <a:t>3</a:t>
                </a:r>
              </a:p>
            </p:txBody>
          </p:sp>
          <p:sp>
            <p:nvSpPr>
              <p:cNvPr id="23" name="Oval 22">
                <a:extLst>
                  <a:ext uri="{FF2B5EF4-FFF2-40B4-BE49-F238E27FC236}">
                    <a16:creationId xmlns:a16="http://schemas.microsoft.com/office/drawing/2014/main" id="{9EA72B21-54C4-8D5C-F9FF-5402CD383C8D}"/>
                  </a:ext>
                </a:extLst>
              </p:cNvPr>
              <p:cNvSpPr/>
              <p:nvPr/>
            </p:nvSpPr>
            <p:spPr>
              <a:xfrm>
                <a:off x="10183471" y="2323473"/>
                <a:ext cx="951875" cy="9518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Open Sans ExtraBold" panose="020B0906030804020204" pitchFamily="34" charset="0"/>
                    <a:ea typeface="Open Sans ExtraBold" panose="020B0906030804020204" pitchFamily="34" charset="0"/>
                    <a:cs typeface="Open Sans ExtraBold" panose="020B0906030804020204" pitchFamily="34" charset="0"/>
                  </a:rPr>
                  <a:t>4</a:t>
                </a:r>
              </a:p>
            </p:txBody>
          </p:sp>
        </p:grpSp>
        <p:grpSp>
          <p:nvGrpSpPr>
            <p:cNvPr id="35" name="Group 34">
              <a:extLst>
                <a:ext uri="{FF2B5EF4-FFF2-40B4-BE49-F238E27FC236}">
                  <a16:creationId xmlns:a16="http://schemas.microsoft.com/office/drawing/2014/main" id="{8EEC428D-9F74-3B6B-B040-9A1B81682330}"/>
                </a:ext>
              </a:extLst>
            </p:cNvPr>
            <p:cNvGrpSpPr/>
            <p:nvPr/>
          </p:nvGrpSpPr>
          <p:grpSpPr>
            <a:xfrm>
              <a:off x="87438" y="6052543"/>
              <a:ext cx="12017124" cy="0"/>
              <a:chOff x="87438" y="6052543"/>
              <a:chExt cx="12017124" cy="0"/>
            </a:xfrm>
          </p:grpSpPr>
          <p:cxnSp>
            <p:nvCxnSpPr>
              <p:cNvPr id="29" name="Straight Connector 28">
                <a:extLst>
                  <a:ext uri="{FF2B5EF4-FFF2-40B4-BE49-F238E27FC236}">
                    <a16:creationId xmlns:a16="http://schemas.microsoft.com/office/drawing/2014/main" id="{24305B06-0646-6E01-AF10-349758DCF3C0}"/>
                  </a:ext>
                </a:extLst>
              </p:cNvPr>
              <p:cNvCxnSpPr/>
              <p:nvPr/>
            </p:nvCxnSpPr>
            <p:spPr>
              <a:xfrm>
                <a:off x="87438" y="6052543"/>
                <a:ext cx="288685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8E52A42-D379-62FE-45DE-89785CD027E7}"/>
                  </a:ext>
                </a:extLst>
              </p:cNvPr>
              <p:cNvCxnSpPr/>
              <p:nvPr/>
            </p:nvCxnSpPr>
            <p:spPr>
              <a:xfrm>
                <a:off x="3120139" y="6052543"/>
                <a:ext cx="288685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A3BFA39-1F8C-9EEC-9969-B68B7EDD05C5}"/>
                  </a:ext>
                </a:extLst>
              </p:cNvPr>
              <p:cNvCxnSpPr/>
              <p:nvPr/>
            </p:nvCxnSpPr>
            <p:spPr>
              <a:xfrm>
                <a:off x="6160338" y="6052543"/>
                <a:ext cx="288685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DE0E1A-F3E6-571D-E370-81D46818EFBA}"/>
                  </a:ext>
                </a:extLst>
              </p:cNvPr>
              <p:cNvCxnSpPr/>
              <p:nvPr/>
            </p:nvCxnSpPr>
            <p:spPr>
              <a:xfrm>
                <a:off x="9217706" y="6052543"/>
                <a:ext cx="288685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pic>
        <p:nvPicPr>
          <p:cNvPr id="38" name="Picture 37" descr="Icon&#10;&#10;Description automatically generated with medium confidence">
            <a:extLst>
              <a:ext uri="{FF2B5EF4-FFF2-40B4-BE49-F238E27FC236}">
                <a16:creationId xmlns:a16="http://schemas.microsoft.com/office/drawing/2014/main" id="{33912A7F-26F3-373F-8657-CCF3B12BA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475" y="6408291"/>
            <a:ext cx="2289048" cy="387096"/>
          </a:xfrm>
          <a:prstGeom prst="rect">
            <a:avLst/>
          </a:prstGeom>
        </p:spPr>
      </p:pic>
      <p:sp>
        <p:nvSpPr>
          <p:cNvPr id="43" name="Content Placeholder 2">
            <a:extLst>
              <a:ext uri="{FF2B5EF4-FFF2-40B4-BE49-F238E27FC236}">
                <a16:creationId xmlns:a16="http://schemas.microsoft.com/office/drawing/2014/main" id="{585FACE8-5D83-18BF-D16B-11789F016140}"/>
              </a:ext>
            </a:extLst>
          </p:cNvPr>
          <p:cNvSpPr>
            <a:spLocks noGrp="1"/>
          </p:cNvSpPr>
          <p:nvPr>
            <p:ph idx="1" hasCustomPrompt="1"/>
          </p:nvPr>
        </p:nvSpPr>
        <p:spPr>
          <a:xfrm>
            <a:off x="236716" y="3518674"/>
            <a:ext cx="2605479" cy="2477390"/>
          </a:xfrm>
        </p:spPr>
        <p:txBody>
          <a:bodyPr>
            <a:normAutofit/>
          </a:bodyPr>
          <a:lstStyle>
            <a:lvl1pPr marL="0" indent="0" algn="ctr">
              <a:buFontTx/>
              <a:buNone/>
              <a:defRPr sz="1800">
                <a:solidFill>
                  <a:schemeClr val="accent3"/>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Write objective here</a:t>
            </a:r>
          </a:p>
        </p:txBody>
      </p:sp>
      <p:sp>
        <p:nvSpPr>
          <p:cNvPr id="44" name="Content Placeholder 2">
            <a:extLst>
              <a:ext uri="{FF2B5EF4-FFF2-40B4-BE49-F238E27FC236}">
                <a16:creationId xmlns:a16="http://schemas.microsoft.com/office/drawing/2014/main" id="{041A5B03-B292-3AE8-E077-9430C3E38E44}"/>
              </a:ext>
            </a:extLst>
          </p:cNvPr>
          <p:cNvSpPr>
            <a:spLocks noGrp="1"/>
          </p:cNvSpPr>
          <p:nvPr>
            <p:ph idx="10" hasCustomPrompt="1"/>
          </p:nvPr>
        </p:nvSpPr>
        <p:spPr>
          <a:xfrm>
            <a:off x="3260826" y="3556149"/>
            <a:ext cx="2605479" cy="2477390"/>
          </a:xfrm>
        </p:spPr>
        <p:txBody>
          <a:bodyPr>
            <a:normAutofit/>
          </a:bodyPr>
          <a:lstStyle>
            <a:lvl1pPr marL="0" indent="0" algn="ctr">
              <a:buFontTx/>
              <a:buNone/>
              <a:defRPr sz="1800">
                <a:solidFill>
                  <a:schemeClr val="accent3"/>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Write objective here</a:t>
            </a:r>
          </a:p>
        </p:txBody>
      </p:sp>
      <p:sp>
        <p:nvSpPr>
          <p:cNvPr id="45" name="Content Placeholder 2">
            <a:extLst>
              <a:ext uri="{FF2B5EF4-FFF2-40B4-BE49-F238E27FC236}">
                <a16:creationId xmlns:a16="http://schemas.microsoft.com/office/drawing/2014/main" id="{ED5CF8BA-3EE3-B9D0-75A1-BBFE1581647B}"/>
              </a:ext>
            </a:extLst>
          </p:cNvPr>
          <p:cNvSpPr>
            <a:spLocks noGrp="1"/>
          </p:cNvSpPr>
          <p:nvPr>
            <p:ph idx="11" hasCustomPrompt="1"/>
          </p:nvPr>
        </p:nvSpPr>
        <p:spPr>
          <a:xfrm>
            <a:off x="6301025" y="3560160"/>
            <a:ext cx="2605479" cy="2477390"/>
          </a:xfrm>
        </p:spPr>
        <p:txBody>
          <a:bodyPr>
            <a:normAutofit/>
          </a:bodyPr>
          <a:lstStyle>
            <a:lvl1pPr marL="0" indent="0" algn="ctr">
              <a:buFontTx/>
              <a:buNone/>
              <a:defRPr sz="1800">
                <a:solidFill>
                  <a:schemeClr val="accent3"/>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Write objective here</a:t>
            </a:r>
          </a:p>
        </p:txBody>
      </p:sp>
      <p:sp>
        <p:nvSpPr>
          <p:cNvPr id="46" name="Content Placeholder 2">
            <a:extLst>
              <a:ext uri="{FF2B5EF4-FFF2-40B4-BE49-F238E27FC236}">
                <a16:creationId xmlns:a16="http://schemas.microsoft.com/office/drawing/2014/main" id="{9376272D-BA0E-6B2C-8894-137B0DD09608}"/>
              </a:ext>
            </a:extLst>
          </p:cNvPr>
          <p:cNvSpPr>
            <a:spLocks noGrp="1"/>
          </p:cNvSpPr>
          <p:nvPr>
            <p:ph idx="12" hasCustomPrompt="1"/>
          </p:nvPr>
        </p:nvSpPr>
        <p:spPr>
          <a:xfrm>
            <a:off x="9335746" y="3556149"/>
            <a:ext cx="2605479" cy="2477390"/>
          </a:xfrm>
        </p:spPr>
        <p:txBody>
          <a:bodyPr>
            <a:normAutofit/>
          </a:bodyPr>
          <a:lstStyle>
            <a:lvl1pPr marL="0" indent="0" algn="ctr">
              <a:buFontTx/>
              <a:buNone/>
              <a:defRPr sz="1800">
                <a:solidFill>
                  <a:schemeClr val="accent3"/>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Write objective here</a:t>
            </a:r>
          </a:p>
        </p:txBody>
      </p:sp>
      <p:sp>
        <p:nvSpPr>
          <p:cNvPr id="3" name="Date Placeholder 2">
            <a:extLst>
              <a:ext uri="{FF2B5EF4-FFF2-40B4-BE49-F238E27FC236}">
                <a16:creationId xmlns:a16="http://schemas.microsoft.com/office/drawing/2014/main" id="{DD2BC13E-3B3C-5B9F-1FDA-42C403FB8D3D}"/>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878E72E5-2187-0BC8-8330-C97A67C1F002}"/>
              </a:ext>
            </a:extLst>
          </p:cNvPr>
          <p:cNvSpPr>
            <a:spLocks noGrp="1"/>
          </p:cNvSpPr>
          <p:nvPr>
            <p:ph type="ftr" sz="quarter" idx="14"/>
          </p:nvPr>
        </p:nvSpPr>
        <p:spPr/>
        <p:txBody>
          <a:bodyPr/>
          <a:lstStyle/>
          <a:p>
            <a:endParaRPr lang="en-US"/>
          </a:p>
        </p:txBody>
      </p:sp>
      <p:sp>
        <p:nvSpPr>
          <p:cNvPr id="5" name="Slide Number Placeholder 4">
            <a:extLst>
              <a:ext uri="{FF2B5EF4-FFF2-40B4-BE49-F238E27FC236}">
                <a16:creationId xmlns:a16="http://schemas.microsoft.com/office/drawing/2014/main" id="{20B9B737-B4C4-067F-5262-CA3C8DA0521A}"/>
              </a:ext>
            </a:extLst>
          </p:cNvPr>
          <p:cNvSpPr>
            <a:spLocks noGrp="1"/>
          </p:cNvSpPr>
          <p:nvPr>
            <p:ph type="sldNum" sz="quarter" idx="15"/>
          </p:nvPr>
        </p:nvSpPr>
        <p:spPr/>
        <p:txBody>
          <a:bodyPr/>
          <a:lstStyle/>
          <a:p>
            <a:fld id="{DEC916D1-AA6D-4AB3-AFAF-AE93FACDC2AD}" type="slidenum">
              <a:rPr lang="en-US" smtClean="0"/>
              <a:t>‹#›</a:t>
            </a:fld>
            <a:endParaRPr lang="en-US"/>
          </a:p>
        </p:txBody>
      </p:sp>
    </p:spTree>
    <p:extLst>
      <p:ext uri="{BB962C8B-B14F-4D97-AF65-F5344CB8AC3E}">
        <p14:creationId xmlns:p14="http://schemas.microsoft.com/office/powerpoint/2010/main" val="181128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Objectives 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DF25704-0158-28A4-A701-7718D648CBAC}"/>
              </a:ext>
            </a:extLst>
          </p:cNvPr>
          <p:cNvGrpSpPr/>
          <p:nvPr/>
        </p:nvGrpSpPr>
        <p:grpSpPr>
          <a:xfrm>
            <a:off x="0" y="-22733"/>
            <a:ext cx="12192000" cy="1848358"/>
            <a:chOff x="0" y="4290110"/>
            <a:chExt cx="12192000" cy="1848358"/>
          </a:xfrm>
        </p:grpSpPr>
        <p:sp>
          <p:nvSpPr>
            <p:cNvPr id="15" name="Rectangle 14">
              <a:extLst>
                <a:ext uri="{FF2B5EF4-FFF2-40B4-BE49-F238E27FC236}">
                  <a16:creationId xmlns:a16="http://schemas.microsoft.com/office/drawing/2014/main" id="{50B19C3A-2EE7-7CD8-D13B-5B8BA118A35A}"/>
                </a:ext>
              </a:extLst>
            </p:cNvPr>
            <p:cNvSpPr/>
            <p:nvPr/>
          </p:nvSpPr>
          <p:spPr>
            <a:xfrm>
              <a:off x="1" y="5913622"/>
              <a:ext cx="6870492" cy="224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6" name="Rectangle 15">
              <a:extLst>
                <a:ext uri="{FF2B5EF4-FFF2-40B4-BE49-F238E27FC236}">
                  <a16:creationId xmlns:a16="http://schemas.microsoft.com/office/drawing/2014/main" id="{09574940-72BE-0022-BD9D-165671086570}"/>
                </a:ext>
              </a:extLst>
            </p:cNvPr>
            <p:cNvSpPr/>
            <p:nvPr/>
          </p:nvSpPr>
          <p:spPr>
            <a:xfrm>
              <a:off x="6870492" y="5913619"/>
              <a:ext cx="1773836" cy="224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7" name="Rectangle 16">
              <a:extLst>
                <a:ext uri="{FF2B5EF4-FFF2-40B4-BE49-F238E27FC236}">
                  <a16:creationId xmlns:a16="http://schemas.microsoft.com/office/drawing/2014/main" id="{0AA91418-F3D6-B208-0B7B-5C1D72B132DA}"/>
                </a:ext>
              </a:extLst>
            </p:cNvPr>
            <p:cNvSpPr/>
            <p:nvPr/>
          </p:nvSpPr>
          <p:spPr>
            <a:xfrm>
              <a:off x="8644328" y="5913616"/>
              <a:ext cx="1773836" cy="2248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8" name="Rectangle 17">
              <a:extLst>
                <a:ext uri="{FF2B5EF4-FFF2-40B4-BE49-F238E27FC236}">
                  <a16:creationId xmlns:a16="http://schemas.microsoft.com/office/drawing/2014/main" id="{5805A8F9-7402-64B7-E39A-570BC5241154}"/>
                </a:ext>
              </a:extLst>
            </p:cNvPr>
            <p:cNvSpPr/>
            <p:nvPr/>
          </p:nvSpPr>
          <p:spPr>
            <a:xfrm>
              <a:off x="10418164" y="5913616"/>
              <a:ext cx="1773836" cy="224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9" name="Rectangle 18">
              <a:extLst>
                <a:ext uri="{FF2B5EF4-FFF2-40B4-BE49-F238E27FC236}">
                  <a16:creationId xmlns:a16="http://schemas.microsoft.com/office/drawing/2014/main" id="{43791604-E047-184B-BEFC-74408D0D7B11}"/>
                </a:ext>
              </a:extLst>
            </p:cNvPr>
            <p:cNvSpPr/>
            <p:nvPr/>
          </p:nvSpPr>
          <p:spPr>
            <a:xfrm>
              <a:off x="0" y="4290110"/>
              <a:ext cx="12191998" cy="14077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grpSp>
      <p:sp>
        <p:nvSpPr>
          <p:cNvPr id="2" name="Title 1">
            <a:extLst>
              <a:ext uri="{FF2B5EF4-FFF2-40B4-BE49-F238E27FC236}">
                <a16:creationId xmlns:a16="http://schemas.microsoft.com/office/drawing/2014/main" id="{1DA56BE9-341E-FA18-3245-0D250AEEEBC1}"/>
              </a:ext>
            </a:extLst>
          </p:cNvPr>
          <p:cNvSpPr>
            <a:spLocks noGrp="1"/>
          </p:cNvSpPr>
          <p:nvPr>
            <p:ph type="title" hasCustomPrompt="1"/>
          </p:nvPr>
        </p:nvSpPr>
        <p:spPr/>
        <p:txBody>
          <a:bodyPr/>
          <a:lstStyle>
            <a:lvl1pPr>
              <a:defRPr>
                <a:solidFill>
                  <a:schemeClr val="bg1"/>
                </a:solidFill>
              </a:defRPr>
            </a:lvl1pPr>
          </a:lstStyle>
          <a:p>
            <a:r>
              <a:rPr lang="en-US" dirty="0"/>
              <a:t>Content Objectives</a:t>
            </a:r>
          </a:p>
        </p:txBody>
      </p:sp>
      <p:grpSp>
        <p:nvGrpSpPr>
          <p:cNvPr id="36" name="Group 35">
            <a:extLst>
              <a:ext uri="{FF2B5EF4-FFF2-40B4-BE49-F238E27FC236}">
                <a16:creationId xmlns:a16="http://schemas.microsoft.com/office/drawing/2014/main" id="{5F0B7632-3A58-DFE3-57AB-F0AA27D6DC5B}"/>
              </a:ext>
            </a:extLst>
          </p:cNvPr>
          <p:cNvGrpSpPr/>
          <p:nvPr/>
        </p:nvGrpSpPr>
        <p:grpSpPr>
          <a:xfrm>
            <a:off x="87433" y="2368178"/>
            <a:ext cx="12007449" cy="3833999"/>
            <a:chOff x="87437" y="2222554"/>
            <a:chExt cx="12007449" cy="3833999"/>
          </a:xfrm>
        </p:grpSpPr>
        <p:grpSp>
          <p:nvGrpSpPr>
            <p:cNvPr id="34" name="Group 33">
              <a:extLst>
                <a:ext uri="{FF2B5EF4-FFF2-40B4-BE49-F238E27FC236}">
                  <a16:creationId xmlns:a16="http://schemas.microsoft.com/office/drawing/2014/main" id="{D6EBFD4D-2747-3033-FF5F-AB0F842E9C23}"/>
                </a:ext>
              </a:extLst>
            </p:cNvPr>
            <p:cNvGrpSpPr/>
            <p:nvPr/>
          </p:nvGrpSpPr>
          <p:grpSpPr>
            <a:xfrm>
              <a:off x="87437" y="2222554"/>
              <a:ext cx="12007449" cy="3829989"/>
              <a:chOff x="87437" y="2222554"/>
              <a:chExt cx="12007449" cy="3829989"/>
            </a:xfrm>
          </p:grpSpPr>
          <p:sp>
            <p:nvSpPr>
              <p:cNvPr id="26" name="Rectangle 25">
                <a:extLst>
                  <a:ext uri="{FF2B5EF4-FFF2-40B4-BE49-F238E27FC236}">
                    <a16:creationId xmlns:a16="http://schemas.microsoft.com/office/drawing/2014/main" id="{BB298BF9-AB8B-A90E-9146-CB88B2ED2BD9}"/>
                  </a:ext>
                </a:extLst>
              </p:cNvPr>
              <p:cNvSpPr/>
              <p:nvPr/>
            </p:nvSpPr>
            <p:spPr>
              <a:xfrm>
                <a:off x="8467885" y="2222555"/>
                <a:ext cx="3627001" cy="3829987"/>
              </a:xfrm>
              <a:prstGeom prst="rect">
                <a:avLst/>
              </a:prstGeom>
              <a:solidFill>
                <a:schemeClr val="accent6">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0136A2E-617F-D775-580B-FFCAAB3FC2B1}"/>
                  </a:ext>
                </a:extLst>
              </p:cNvPr>
              <p:cNvSpPr/>
              <p:nvPr/>
            </p:nvSpPr>
            <p:spPr>
              <a:xfrm>
                <a:off x="4277660" y="2222554"/>
                <a:ext cx="3627000" cy="3829987"/>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03B17F1-1189-61E7-F130-91E84BA460DD}"/>
                  </a:ext>
                </a:extLst>
              </p:cNvPr>
              <p:cNvSpPr/>
              <p:nvPr/>
            </p:nvSpPr>
            <p:spPr>
              <a:xfrm>
                <a:off x="87437" y="2222556"/>
                <a:ext cx="3626999" cy="3829987"/>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5BDD9FA9-216A-3674-D04C-F6CDE618C61C}"/>
                </a:ext>
              </a:extLst>
            </p:cNvPr>
            <p:cNvGrpSpPr/>
            <p:nvPr/>
          </p:nvGrpSpPr>
          <p:grpSpPr>
            <a:xfrm>
              <a:off x="1424998" y="2323472"/>
              <a:ext cx="9332324" cy="951876"/>
              <a:chOff x="1424998" y="2323472"/>
              <a:chExt cx="9332324" cy="951876"/>
            </a:xfrm>
          </p:grpSpPr>
          <p:sp>
            <p:nvSpPr>
              <p:cNvPr id="20" name="Oval 19">
                <a:extLst>
                  <a:ext uri="{FF2B5EF4-FFF2-40B4-BE49-F238E27FC236}">
                    <a16:creationId xmlns:a16="http://schemas.microsoft.com/office/drawing/2014/main" id="{58C604DD-F279-7976-F050-8F7E0C94CB4C}"/>
                  </a:ext>
                </a:extLst>
              </p:cNvPr>
              <p:cNvSpPr/>
              <p:nvPr/>
            </p:nvSpPr>
            <p:spPr>
              <a:xfrm>
                <a:off x="1424998" y="2323473"/>
                <a:ext cx="951875" cy="951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Open Sans ExtraBold" panose="020B0906030804020204" pitchFamily="34" charset="0"/>
                    <a:ea typeface="Open Sans ExtraBold" panose="020B0906030804020204" pitchFamily="34" charset="0"/>
                    <a:cs typeface="Open Sans ExtraBold" panose="020B0906030804020204" pitchFamily="34" charset="0"/>
                  </a:rPr>
                  <a:t>1</a:t>
                </a:r>
              </a:p>
            </p:txBody>
          </p:sp>
          <p:sp>
            <p:nvSpPr>
              <p:cNvPr id="21" name="Oval 20">
                <a:extLst>
                  <a:ext uri="{FF2B5EF4-FFF2-40B4-BE49-F238E27FC236}">
                    <a16:creationId xmlns:a16="http://schemas.microsoft.com/office/drawing/2014/main" id="{ADD1D0FA-8161-AB95-4A45-DA958030E6D4}"/>
                  </a:ext>
                </a:extLst>
              </p:cNvPr>
              <p:cNvSpPr/>
              <p:nvPr/>
            </p:nvSpPr>
            <p:spPr>
              <a:xfrm>
                <a:off x="5620223" y="2323473"/>
                <a:ext cx="951875" cy="9518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Open Sans ExtraBold" panose="020B0906030804020204" pitchFamily="34" charset="0"/>
                    <a:ea typeface="Open Sans ExtraBold" panose="020B0906030804020204" pitchFamily="34" charset="0"/>
                    <a:cs typeface="Open Sans ExtraBold" panose="020B0906030804020204" pitchFamily="34" charset="0"/>
                  </a:rPr>
                  <a:t>2</a:t>
                </a:r>
              </a:p>
            </p:txBody>
          </p:sp>
          <p:sp>
            <p:nvSpPr>
              <p:cNvPr id="22" name="Oval 21">
                <a:extLst>
                  <a:ext uri="{FF2B5EF4-FFF2-40B4-BE49-F238E27FC236}">
                    <a16:creationId xmlns:a16="http://schemas.microsoft.com/office/drawing/2014/main" id="{25C13552-1F38-AAC6-44CC-97C01D9C7E67}"/>
                  </a:ext>
                </a:extLst>
              </p:cNvPr>
              <p:cNvSpPr/>
              <p:nvPr/>
            </p:nvSpPr>
            <p:spPr>
              <a:xfrm>
                <a:off x="9805447" y="2323472"/>
                <a:ext cx="951875" cy="9518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Open Sans ExtraBold" panose="020B0906030804020204" pitchFamily="34" charset="0"/>
                    <a:ea typeface="Open Sans ExtraBold" panose="020B0906030804020204" pitchFamily="34" charset="0"/>
                    <a:cs typeface="Open Sans ExtraBold" panose="020B0906030804020204" pitchFamily="34" charset="0"/>
                  </a:rPr>
                  <a:t>3</a:t>
                </a:r>
              </a:p>
            </p:txBody>
          </p:sp>
        </p:grpSp>
        <p:grpSp>
          <p:nvGrpSpPr>
            <p:cNvPr id="35" name="Group 34">
              <a:extLst>
                <a:ext uri="{FF2B5EF4-FFF2-40B4-BE49-F238E27FC236}">
                  <a16:creationId xmlns:a16="http://schemas.microsoft.com/office/drawing/2014/main" id="{8EEC428D-9F74-3B6B-B040-9A1B81682330}"/>
                </a:ext>
              </a:extLst>
            </p:cNvPr>
            <p:cNvGrpSpPr/>
            <p:nvPr/>
          </p:nvGrpSpPr>
          <p:grpSpPr>
            <a:xfrm>
              <a:off x="87438" y="6052543"/>
              <a:ext cx="12007448" cy="4010"/>
              <a:chOff x="87438" y="6052543"/>
              <a:chExt cx="12007448" cy="4010"/>
            </a:xfrm>
          </p:grpSpPr>
          <p:cxnSp>
            <p:nvCxnSpPr>
              <p:cNvPr id="29" name="Straight Connector 28">
                <a:extLst>
                  <a:ext uri="{FF2B5EF4-FFF2-40B4-BE49-F238E27FC236}">
                    <a16:creationId xmlns:a16="http://schemas.microsoft.com/office/drawing/2014/main" id="{24305B06-0646-6E01-AF10-349758DCF3C0}"/>
                  </a:ext>
                </a:extLst>
              </p:cNvPr>
              <p:cNvCxnSpPr>
                <a:cxnSpLocks/>
              </p:cNvCxnSpPr>
              <p:nvPr/>
            </p:nvCxnSpPr>
            <p:spPr>
              <a:xfrm>
                <a:off x="87438" y="6052543"/>
                <a:ext cx="362699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8E52A42-D379-62FE-45DE-89785CD027E7}"/>
                  </a:ext>
                </a:extLst>
              </p:cNvPr>
              <p:cNvCxnSpPr>
                <a:cxnSpLocks/>
              </p:cNvCxnSpPr>
              <p:nvPr/>
            </p:nvCxnSpPr>
            <p:spPr>
              <a:xfrm>
                <a:off x="4277660" y="6056553"/>
                <a:ext cx="3627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A3BFA39-1F8C-9EEC-9969-B68B7EDD05C5}"/>
                  </a:ext>
                </a:extLst>
              </p:cNvPr>
              <p:cNvCxnSpPr>
                <a:cxnSpLocks/>
              </p:cNvCxnSpPr>
              <p:nvPr/>
            </p:nvCxnSpPr>
            <p:spPr>
              <a:xfrm>
                <a:off x="8467885" y="6056553"/>
                <a:ext cx="36270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pic>
        <p:nvPicPr>
          <p:cNvPr id="38" name="Picture 37" descr="Icon&#10;&#10;Description automatically generated with medium confidence">
            <a:extLst>
              <a:ext uri="{FF2B5EF4-FFF2-40B4-BE49-F238E27FC236}">
                <a16:creationId xmlns:a16="http://schemas.microsoft.com/office/drawing/2014/main" id="{33912A7F-26F3-373F-8657-CCF3B12BA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475" y="6408291"/>
            <a:ext cx="2289048" cy="387096"/>
          </a:xfrm>
          <a:prstGeom prst="rect">
            <a:avLst/>
          </a:prstGeom>
        </p:spPr>
      </p:pic>
      <p:sp>
        <p:nvSpPr>
          <p:cNvPr id="43" name="Content Placeholder 2">
            <a:extLst>
              <a:ext uri="{FF2B5EF4-FFF2-40B4-BE49-F238E27FC236}">
                <a16:creationId xmlns:a16="http://schemas.microsoft.com/office/drawing/2014/main" id="{36732238-63E2-6D43-4221-823D8C090AE3}"/>
              </a:ext>
            </a:extLst>
          </p:cNvPr>
          <p:cNvSpPr>
            <a:spLocks noGrp="1"/>
          </p:cNvSpPr>
          <p:nvPr>
            <p:ph idx="1" hasCustomPrompt="1"/>
          </p:nvPr>
        </p:nvSpPr>
        <p:spPr>
          <a:xfrm>
            <a:off x="236716" y="3518674"/>
            <a:ext cx="3278477" cy="2477390"/>
          </a:xfrm>
        </p:spPr>
        <p:txBody>
          <a:bodyPr>
            <a:normAutofit/>
          </a:bodyPr>
          <a:lstStyle>
            <a:lvl1pPr marL="0" indent="0" algn="ctr">
              <a:buFontTx/>
              <a:buNone/>
              <a:defRPr sz="1800">
                <a:solidFill>
                  <a:schemeClr val="accent3"/>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Write objective here</a:t>
            </a:r>
          </a:p>
        </p:txBody>
      </p:sp>
      <p:sp>
        <p:nvSpPr>
          <p:cNvPr id="44" name="Content Placeholder 2">
            <a:extLst>
              <a:ext uri="{FF2B5EF4-FFF2-40B4-BE49-F238E27FC236}">
                <a16:creationId xmlns:a16="http://schemas.microsoft.com/office/drawing/2014/main" id="{335D26A1-DEC7-ED9B-CF4C-46488F894820}"/>
              </a:ext>
            </a:extLst>
          </p:cNvPr>
          <p:cNvSpPr>
            <a:spLocks noGrp="1"/>
          </p:cNvSpPr>
          <p:nvPr>
            <p:ph idx="10" hasCustomPrompt="1"/>
          </p:nvPr>
        </p:nvSpPr>
        <p:spPr>
          <a:xfrm>
            <a:off x="4451920" y="3518674"/>
            <a:ext cx="3278477" cy="2477390"/>
          </a:xfrm>
        </p:spPr>
        <p:txBody>
          <a:bodyPr>
            <a:normAutofit/>
          </a:bodyPr>
          <a:lstStyle>
            <a:lvl1pPr marL="0" indent="0" algn="ctr">
              <a:buFontTx/>
              <a:buNone/>
              <a:defRPr sz="1800">
                <a:solidFill>
                  <a:schemeClr val="accent3"/>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Write objective here</a:t>
            </a:r>
          </a:p>
        </p:txBody>
      </p:sp>
      <p:sp>
        <p:nvSpPr>
          <p:cNvPr id="45" name="Content Placeholder 2">
            <a:extLst>
              <a:ext uri="{FF2B5EF4-FFF2-40B4-BE49-F238E27FC236}">
                <a16:creationId xmlns:a16="http://schemas.microsoft.com/office/drawing/2014/main" id="{3D17DD2B-F02F-A0CA-DB1F-23BCFB492417}"/>
              </a:ext>
            </a:extLst>
          </p:cNvPr>
          <p:cNvSpPr>
            <a:spLocks noGrp="1"/>
          </p:cNvSpPr>
          <p:nvPr>
            <p:ph idx="11" hasCustomPrompt="1"/>
          </p:nvPr>
        </p:nvSpPr>
        <p:spPr>
          <a:xfrm>
            <a:off x="8778925" y="3518674"/>
            <a:ext cx="3278477" cy="2477390"/>
          </a:xfrm>
        </p:spPr>
        <p:txBody>
          <a:bodyPr>
            <a:normAutofit/>
          </a:bodyPr>
          <a:lstStyle>
            <a:lvl1pPr marL="0" indent="0" algn="ctr">
              <a:buFontTx/>
              <a:buNone/>
              <a:defRPr sz="1800">
                <a:solidFill>
                  <a:schemeClr val="accent3"/>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Write objective here</a:t>
            </a:r>
          </a:p>
        </p:txBody>
      </p:sp>
      <p:sp>
        <p:nvSpPr>
          <p:cNvPr id="3" name="Date Placeholder 2">
            <a:extLst>
              <a:ext uri="{FF2B5EF4-FFF2-40B4-BE49-F238E27FC236}">
                <a16:creationId xmlns:a16="http://schemas.microsoft.com/office/drawing/2014/main" id="{8DC5C5CC-BC5F-C769-7F0B-554C15A804EF}"/>
              </a:ext>
            </a:extLst>
          </p:cNvPr>
          <p:cNvSpPr>
            <a:spLocks noGrp="1"/>
          </p:cNvSpPr>
          <p:nvPr>
            <p:ph type="dt" sz="half" idx="12"/>
          </p:nvPr>
        </p:nvSpPr>
        <p:spPr/>
        <p:txBody>
          <a:bodyPr/>
          <a:lstStyle/>
          <a:p>
            <a:endParaRPr lang="en-US"/>
          </a:p>
        </p:txBody>
      </p:sp>
      <p:sp>
        <p:nvSpPr>
          <p:cNvPr id="4" name="Footer Placeholder 3">
            <a:extLst>
              <a:ext uri="{FF2B5EF4-FFF2-40B4-BE49-F238E27FC236}">
                <a16:creationId xmlns:a16="http://schemas.microsoft.com/office/drawing/2014/main" id="{189A80EE-0181-BFB4-CC0A-7EA0366F57A9}"/>
              </a:ext>
            </a:extLst>
          </p:cNvPr>
          <p:cNvSpPr>
            <a:spLocks noGrp="1"/>
          </p:cNvSpPr>
          <p:nvPr>
            <p:ph type="ftr" sz="quarter" idx="13"/>
          </p:nvPr>
        </p:nvSpPr>
        <p:spPr/>
        <p:txBody>
          <a:bodyPr/>
          <a:lstStyle/>
          <a:p>
            <a:endParaRPr lang="en-US"/>
          </a:p>
        </p:txBody>
      </p:sp>
      <p:sp>
        <p:nvSpPr>
          <p:cNvPr id="5" name="Slide Number Placeholder 4">
            <a:extLst>
              <a:ext uri="{FF2B5EF4-FFF2-40B4-BE49-F238E27FC236}">
                <a16:creationId xmlns:a16="http://schemas.microsoft.com/office/drawing/2014/main" id="{EFE8DC56-7625-378E-8B21-16121C8C32FC}"/>
              </a:ext>
            </a:extLst>
          </p:cNvPr>
          <p:cNvSpPr>
            <a:spLocks noGrp="1"/>
          </p:cNvSpPr>
          <p:nvPr>
            <p:ph type="sldNum" sz="quarter" idx="14"/>
          </p:nvPr>
        </p:nvSpPr>
        <p:spPr/>
        <p:txBody>
          <a:bodyPr/>
          <a:lstStyle/>
          <a:p>
            <a:fld id="{DEC916D1-AA6D-4AB3-AFAF-AE93FACDC2AD}" type="slidenum">
              <a:rPr lang="en-US" smtClean="0"/>
              <a:t>‹#›</a:t>
            </a:fld>
            <a:endParaRPr lang="en-US"/>
          </a:p>
        </p:txBody>
      </p:sp>
    </p:spTree>
    <p:extLst>
      <p:ext uri="{BB962C8B-B14F-4D97-AF65-F5344CB8AC3E}">
        <p14:creationId xmlns:p14="http://schemas.microsoft.com/office/powerpoint/2010/main" val="34773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eneral Inform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D613-847A-EFF9-74B0-B644CE38EA29}"/>
              </a:ext>
            </a:extLst>
          </p:cNvPr>
          <p:cNvSpPr>
            <a:spLocks noGrp="1"/>
          </p:cNvSpPr>
          <p:nvPr>
            <p:ph type="title" hasCustomPrompt="1"/>
          </p:nvPr>
        </p:nvSpPr>
        <p:spPr>
          <a:xfrm>
            <a:off x="838200" y="1056259"/>
            <a:ext cx="10515600" cy="1325563"/>
          </a:xfrm>
        </p:spPr>
        <p:txBody>
          <a:bodyPr/>
          <a:lstStyle>
            <a:lvl1pPr algn="ctr">
              <a:defRPr>
                <a:solidFill>
                  <a:schemeClr val="accent3"/>
                </a:solidFill>
              </a:defRPr>
            </a:lvl1pPr>
          </a:lstStyle>
          <a:p>
            <a:r>
              <a:rPr lang="en-US" dirty="0"/>
              <a:t>Slide Title</a:t>
            </a:r>
          </a:p>
        </p:txBody>
      </p:sp>
      <p:sp>
        <p:nvSpPr>
          <p:cNvPr id="3" name="Content Placeholder 2">
            <a:extLst>
              <a:ext uri="{FF2B5EF4-FFF2-40B4-BE49-F238E27FC236}">
                <a16:creationId xmlns:a16="http://schemas.microsoft.com/office/drawing/2014/main" id="{F600C958-5168-0235-7F73-C51EC86B7D03}"/>
              </a:ext>
            </a:extLst>
          </p:cNvPr>
          <p:cNvSpPr>
            <a:spLocks noGrp="1"/>
          </p:cNvSpPr>
          <p:nvPr>
            <p:ph idx="1" hasCustomPrompt="1"/>
          </p:nvPr>
        </p:nvSpPr>
        <p:spPr>
          <a:xfrm>
            <a:off x="838200" y="2983043"/>
            <a:ext cx="10515600" cy="2623278"/>
          </a:xfrm>
        </p:spPr>
        <p:txBody>
          <a:bodyPr/>
          <a:lstStyle>
            <a:lvl1pPr marL="0" indent="0" algn="ctr">
              <a:buFontTx/>
              <a:buNone/>
              <a:defRPr>
                <a:solidFill>
                  <a:schemeClr val="tx2"/>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Content here</a:t>
            </a:r>
          </a:p>
        </p:txBody>
      </p:sp>
      <p:grpSp>
        <p:nvGrpSpPr>
          <p:cNvPr id="7" name="Group 6">
            <a:extLst>
              <a:ext uri="{FF2B5EF4-FFF2-40B4-BE49-F238E27FC236}">
                <a16:creationId xmlns:a16="http://schemas.microsoft.com/office/drawing/2014/main" id="{63C8D755-5B75-58E8-5D09-8F426DA07D07}"/>
              </a:ext>
            </a:extLst>
          </p:cNvPr>
          <p:cNvGrpSpPr/>
          <p:nvPr/>
        </p:nvGrpSpPr>
        <p:grpSpPr>
          <a:xfrm>
            <a:off x="0" y="230188"/>
            <a:ext cx="12191999" cy="224852"/>
            <a:chOff x="1" y="5913616"/>
            <a:chExt cx="12191999" cy="224852"/>
          </a:xfrm>
        </p:grpSpPr>
        <p:sp>
          <p:nvSpPr>
            <p:cNvPr id="8" name="Rectangle 7">
              <a:extLst>
                <a:ext uri="{FF2B5EF4-FFF2-40B4-BE49-F238E27FC236}">
                  <a16:creationId xmlns:a16="http://schemas.microsoft.com/office/drawing/2014/main" id="{01FB470D-4A63-2EEF-C269-2C17E94D697C}"/>
                </a:ext>
              </a:extLst>
            </p:cNvPr>
            <p:cNvSpPr/>
            <p:nvPr/>
          </p:nvSpPr>
          <p:spPr>
            <a:xfrm>
              <a:off x="1" y="5913622"/>
              <a:ext cx="6870492" cy="224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9" name="Rectangle 8">
              <a:extLst>
                <a:ext uri="{FF2B5EF4-FFF2-40B4-BE49-F238E27FC236}">
                  <a16:creationId xmlns:a16="http://schemas.microsoft.com/office/drawing/2014/main" id="{FA10A219-6562-AEC3-0AFD-05719DCCC59B}"/>
                </a:ext>
              </a:extLst>
            </p:cNvPr>
            <p:cNvSpPr/>
            <p:nvPr/>
          </p:nvSpPr>
          <p:spPr>
            <a:xfrm>
              <a:off x="6870492" y="5913619"/>
              <a:ext cx="1773836" cy="224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0" name="Rectangle 9">
              <a:extLst>
                <a:ext uri="{FF2B5EF4-FFF2-40B4-BE49-F238E27FC236}">
                  <a16:creationId xmlns:a16="http://schemas.microsoft.com/office/drawing/2014/main" id="{61BC63F9-4E4E-7CD8-2B69-9F1059147363}"/>
                </a:ext>
              </a:extLst>
            </p:cNvPr>
            <p:cNvSpPr/>
            <p:nvPr/>
          </p:nvSpPr>
          <p:spPr>
            <a:xfrm>
              <a:off x="8644328" y="5913616"/>
              <a:ext cx="1773836" cy="2248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1" name="Rectangle 10">
              <a:extLst>
                <a:ext uri="{FF2B5EF4-FFF2-40B4-BE49-F238E27FC236}">
                  <a16:creationId xmlns:a16="http://schemas.microsoft.com/office/drawing/2014/main" id="{67FF8481-9D41-0612-CD76-04258325C2B4}"/>
                </a:ext>
              </a:extLst>
            </p:cNvPr>
            <p:cNvSpPr/>
            <p:nvPr/>
          </p:nvSpPr>
          <p:spPr>
            <a:xfrm>
              <a:off x="10418164" y="5913616"/>
              <a:ext cx="1773836" cy="224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grpSp>
      <p:pic>
        <p:nvPicPr>
          <p:cNvPr id="14" name="Picture 13" descr="Icon&#10;&#10;Description automatically generated with medium confidence">
            <a:extLst>
              <a:ext uri="{FF2B5EF4-FFF2-40B4-BE49-F238E27FC236}">
                <a16:creationId xmlns:a16="http://schemas.microsoft.com/office/drawing/2014/main" id="{8A3A815C-A732-E088-34C5-A8F9F51CB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475" y="6408291"/>
            <a:ext cx="2289048" cy="387096"/>
          </a:xfrm>
          <a:prstGeom prst="rect">
            <a:avLst/>
          </a:prstGeom>
        </p:spPr>
      </p:pic>
      <p:sp>
        <p:nvSpPr>
          <p:cNvPr id="4" name="Date Placeholder 3">
            <a:extLst>
              <a:ext uri="{FF2B5EF4-FFF2-40B4-BE49-F238E27FC236}">
                <a16:creationId xmlns:a16="http://schemas.microsoft.com/office/drawing/2014/main" id="{9D37A6BE-8FDD-CD2B-5401-26DF5731DB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E7ED76B-2D45-C976-8FBB-3F2489E02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39242-0801-B539-7BBE-882991C15365}"/>
              </a:ext>
            </a:extLst>
          </p:cNvPr>
          <p:cNvSpPr>
            <a:spLocks noGrp="1"/>
          </p:cNvSpPr>
          <p:nvPr>
            <p:ph type="sldNum" sz="quarter" idx="12"/>
          </p:nvPr>
        </p:nvSpPr>
        <p:spPr/>
        <p:txBody>
          <a:bodyPr/>
          <a:lstStyle/>
          <a:p>
            <a:fld id="{DEC916D1-AA6D-4AB3-AFAF-AE93FACDC2AD}" type="slidenum">
              <a:rPr lang="en-US" smtClean="0"/>
              <a:t>‹#›</a:t>
            </a:fld>
            <a:endParaRPr lang="en-US"/>
          </a:p>
        </p:txBody>
      </p:sp>
    </p:spTree>
    <p:extLst>
      <p:ext uri="{BB962C8B-B14F-4D97-AF65-F5344CB8AC3E}">
        <p14:creationId xmlns:p14="http://schemas.microsoft.com/office/powerpoint/2010/main" val="192062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ener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CB387-740E-FADF-B0C4-DFA262B41EAD}"/>
              </a:ext>
            </a:extLst>
          </p:cNvPr>
          <p:cNvSpPr>
            <a:spLocks noGrp="1"/>
          </p:cNvSpPr>
          <p:nvPr>
            <p:ph type="title" hasCustomPrompt="1"/>
          </p:nvPr>
        </p:nvSpPr>
        <p:spPr>
          <a:xfrm>
            <a:off x="2930577" y="503029"/>
            <a:ext cx="7967168" cy="973501"/>
          </a:xfrm>
        </p:spPr>
        <p:txBody>
          <a:bodyPr anchor="b">
            <a:normAutofit/>
          </a:bodyPr>
          <a:lstStyle>
            <a:lvl1pPr>
              <a:defRPr sz="4400">
                <a:solidFill>
                  <a:schemeClr val="accent3"/>
                </a:solidFill>
              </a:defRPr>
            </a:lvl1pPr>
          </a:lstStyle>
          <a:p>
            <a:r>
              <a:rPr lang="en-US" dirty="0"/>
              <a:t>Slide Title</a:t>
            </a:r>
          </a:p>
        </p:txBody>
      </p:sp>
      <p:grpSp>
        <p:nvGrpSpPr>
          <p:cNvPr id="12" name="Group 11">
            <a:extLst>
              <a:ext uri="{FF2B5EF4-FFF2-40B4-BE49-F238E27FC236}">
                <a16:creationId xmlns:a16="http://schemas.microsoft.com/office/drawing/2014/main" id="{A5C9B48F-2A14-9AC8-BFBA-0A6BF4621AE8}"/>
              </a:ext>
            </a:extLst>
          </p:cNvPr>
          <p:cNvGrpSpPr/>
          <p:nvPr/>
        </p:nvGrpSpPr>
        <p:grpSpPr>
          <a:xfrm>
            <a:off x="1" y="0"/>
            <a:ext cx="1861275" cy="6858000"/>
            <a:chOff x="1" y="0"/>
            <a:chExt cx="1861275" cy="6858000"/>
          </a:xfrm>
        </p:grpSpPr>
        <p:sp>
          <p:nvSpPr>
            <p:cNvPr id="8" name="Rectangle 7">
              <a:extLst>
                <a:ext uri="{FF2B5EF4-FFF2-40B4-BE49-F238E27FC236}">
                  <a16:creationId xmlns:a16="http://schemas.microsoft.com/office/drawing/2014/main" id="{E0854464-CEC7-C66C-F21F-9D228377CC7D}"/>
                </a:ext>
              </a:extLst>
            </p:cNvPr>
            <p:cNvSpPr/>
            <p:nvPr/>
          </p:nvSpPr>
          <p:spPr>
            <a:xfrm rot="16200000">
              <a:off x="253575" y="5250305"/>
              <a:ext cx="2990539" cy="224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9" name="Rectangle 8">
              <a:extLst>
                <a:ext uri="{FF2B5EF4-FFF2-40B4-BE49-F238E27FC236}">
                  <a16:creationId xmlns:a16="http://schemas.microsoft.com/office/drawing/2014/main" id="{DA15817B-246E-8472-DEA2-85F71CF22257}"/>
                </a:ext>
              </a:extLst>
            </p:cNvPr>
            <p:cNvSpPr/>
            <p:nvPr/>
          </p:nvSpPr>
          <p:spPr>
            <a:xfrm rot="16200000">
              <a:off x="1104274" y="3110460"/>
              <a:ext cx="1289152" cy="224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0" name="Rectangle 9">
              <a:extLst>
                <a:ext uri="{FF2B5EF4-FFF2-40B4-BE49-F238E27FC236}">
                  <a16:creationId xmlns:a16="http://schemas.microsoft.com/office/drawing/2014/main" id="{5F3D8DB4-8454-A7EC-7E85-815A8018FE31}"/>
                </a:ext>
              </a:extLst>
            </p:cNvPr>
            <p:cNvSpPr/>
            <p:nvPr/>
          </p:nvSpPr>
          <p:spPr>
            <a:xfrm rot="16200000">
              <a:off x="1104273" y="1821307"/>
              <a:ext cx="1289153" cy="2248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1" name="Rectangle 10">
              <a:extLst>
                <a:ext uri="{FF2B5EF4-FFF2-40B4-BE49-F238E27FC236}">
                  <a16:creationId xmlns:a16="http://schemas.microsoft.com/office/drawing/2014/main" id="{289ADA88-ACBA-8E5A-3620-EF4F8C7B91C8}"/>
                </a:ext>
              </a:extLst>
            </p:cNvPr>
            <p:cNvSpPr/>
            <p:nvPr/>
          </p:nvSpPr>
          <p:spPr>
            <a:xfrm rot="16200000">
              <a:off x="1104274" y="532153"/>
              <a:ext cx="1289153" cy="2248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3" name="Rectangle 12">
              <a:extLst>
                <a:ext uri="{FF2B5EF4-FFF2-40B4-BE49-F238E27FC236}">
                  <a16:creationId xmlns:a16="http://schemas.microsoft.com/office/drawing/2014/main" id="{0808008B-33DC-26EB-6FAA-F702AAB40246}"/>
                </a:ext>
              </a:extLst>
            </p:cNvPr>
            <p:cNvSpPr/>
            <p:nvPr/>
          </p:nvSpPr>
          <p:spPr>
            <a:xfrm rot="16200000">
              <a:off x="-2719469" y="2719470"/>
              <a:ext cx="6858000" cy="1419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grpSp>
      <p:pic>
        <p:nvPicPr>
          <p:cNvPr id="14" name="Picture 13" descr="Icon&#10;&#10;Description automatically generated with medium confidence">
            <a:extLst>
              <a:ext uri="{FF2B5EF4-FFF2-40B4-BE49-F238E27FC236}">
                <a16:creationId xmlns:a16="http://schemas.microsoft.com/office/drawing/2014/main" id="{34B8A1D7-8F6F-7388-BA89-CB99A3D4C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637" y="6408291"/>
            <a:ext cx="2289048" cy="387096"/>
          </a:xfrm>
          <a:prstGeom prst="rect">
            <a:avLst/>
          </a:prstGeom>
        </p:spPr>
      </p:pic>
      <p:sp>
        <p:nvSpPr>
          <p:cNvPr id="5" name="Content Placeholder 4">
            <a:extLst>
              <a:ext uri="{FF2B5EF4-FFF2-40B4-BE49-F238E27FC236}">
                <a16:creationId xmlns:a16="http://schemas.microsoft.com/office/drawing/2014/main" id="{D6736B96-D63F-D0B6-5DF9-20FCBB289776}"/>
              </a:ext>
            </a:extLst>
          </p:cNvPr>
          <p:cNvSpPr>
            <a:spLocks noGrp="1"/>
          </p:cNvSpPr>
          <p:nvPr>
            <p:ph sz="quarter" idx="10"/>
          </p:nvPr>
        </p:nvSpPr>
        <p:spPr>
          <a:xfrm>
            <a:off x="2930577" y="1782005"/>
            <a:ext cx="7967168" cy="432081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18B93A63-2A5C-68B1-0DE5-CAF43524898F}"/>
              </a:ext>
            </a:extLst>
          </p:cNvPr>
          <p:cNvSpPr>
            <a:spLocks noGrp="1"/>
          </p:cNvSpPr>
          <p:nvPr>
            <p:ph type="dt" sz="half" idx="11"/>
          </p:nvPr>
        </p:nvSpPr>
        <p:spPr/>
        <p:txBody>
          <a:bodyPr/>
          <a:lstStyle/>
          <a:p>
            <a:endParaRPr lang="en-US"/>
          </a:p>
        </p:txBody>
      </p:sp>
      <p:sp>
        <p:nvSpPr>
          <p:cNvPr id="4" name="Footer Placeholder 3">
            <a:extLst>
              <a:ext uri="{FF2B5EF4-FFF2-40B4-BE49-F238E27FC236}">
                <a16:creationId xmlns:a16="http://schemas.microsoft.com/office/drawing/2014/main" id="{1611531D-8C6F-85A2-D470-4C6D08A1061E}"/>
              </a:ext>
            </a:extLst>
          </p:cNvPr>
          <p:cNvSpPr>
            <a:spLocks noGrp="1"/>
          </p:cNvSpPr>
          <p:nvPr>
            <p:ph type="ftr" sz="quarter" idx="12"/>
          </p:nvPr>
        </p:nvSpPr>
        <p:spPr/>
        <p:txBody>
          <a:bodyPr/>
          <a:lstStyle/>
          <a:p>
            <a:endParaRPr lang="en-US"/>
          </a:p>
        </p:txBody>
      </p:sp>
      <p:sp>
        <p:nvSpPr>
          <p:cNvPr id="6" name="Slide Number Placeholder 5">
            <a:extLst>
              <a:ext uri="{FF2B5EF4-FFF2-40B4-BE49-F238E27FC236}">
                <a16:creationId xmlns:a16="http://schemas.microsoft.com/office/drawing/2014/main" id="{E2A59A02-3651-1152-50B5-6CE31968F235}"/>
              </a:ext>
            </a:extLst>
          </p:cNvPr>
          <p:cNvSpPr>
            <a:spLocks noGrp="1"/>
          </p:cNvSpPr>
          <p:nvPr>
            <p:ph type="sldNum" sz="quarter" idx="13"/>
          </p:nvPr>
        </p:nvSpPr>
        <p:spPr/>
        <p:txBody>
          <a:bodyPr/>
          <a:lstStyle/>
          <a:p>
            <a:fld id="{DEC916D1-AA6D-4AB3-AFAF-AE93FACDC2AD}" type="slidenum">
              <a:rPr lang="en-US" smtClean="0"/>
              <a:t>‹#›</a:t>
            </a:fld>
            <a:endParaRPr lang="en-US"/>
          </a:p>
        </p:txBody>
      </p:sp>
    </p:spTree>
    <p:extLst>
      <p:ext uri="{BB962C8B-B14F-4D97-AF65-F5344CB8AC3E}">
        <p14:creationId xmlns:p14="http://schemas.microsoft.com/office/powerpoint/2010/main" val="2384926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mp; Content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45E06D2-5283-152E-D8DF-80E7A45D6EE2}"/>
              </a:ext>
            </a:extLst>
          </p:cNvPr>
          <p:cNvGrpSpPr/>
          <p:nvPr/>
        </p:nvGrpSpPr>
        <p:grpSpPr>
          <a:xfrm>
            <a:off x="0" y="-22733"/>
            <a:ext cx="5134131" cy="1848358"/>
            <a:chOff x="0" y="4290110"/>
            <a:chExt cx="12192000" cy="1848358"/>
          </a:xfrm>
        </p:grpSpPr>
        <p:sp>
          <p:nvSpPr>
            <p:cNvPr id="9" name="Rectangle 8">
              <a:extLst>
                <a:ext uri="{FF2B5EF4-FFF2-40B4-BE49-F238E27FC236}">
                  <a16:creationId xmlns:a16="http://schemas.microsoft.com/office/drawing/2014/main" id="{EB517F1B-1F6A-2A04-7D70-4AF267E0C53C}"/>
                </a:ext>
              </a:extLst>
            </p:cNvPr>
            <p:cNvSpPr/>
            <p:nvPr/>
          </p:nvSpPr>
          <p:spPr>
            <a:xfrm>
              <a:off x="1" y="5913622"/>
              <a:ext cx="6870492" cy="224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0" name="Rectangle 9">
              <a:extLst>
                <a:ext uri="{FF2B5EF4-FFF2-40B4-BE49-F238E27FC236}">
                  <a16:creationId xmlns:a16="http://schemas.microsoft.com/office/drawing/2014/main" id="{7FF5B64B-BDB5-C367-1F78-C4DE0A0EF6EE}"/>
                </a:ext>
              </a:extLst>
            </p:cNvPr>
            <p:cNvSpPr/>
            <p:nvPr/>
          </p:nvSpPr>
          <p:spPr>
            <a:xfrm>
              <a:off x="6870492" y="5913619"/>
              <a:ext cx="1773836" cy="224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1" name="Rectangle 10">
              <a:extLst>
                <a:ext uri="{FF2B5EF4-FFF2-40B4-BE49-F238E27FC236}">
                  <a16:creationId xmlns:a16="http://schemas.microsoft.com/office/drawing/2014/main" id="{548308F8-C53D-94FC-19DD-50D37F2D53E5}"/>
                </a:ext>
              </a:extLst>
            </p:cNvPr>
            <p:cNvSpPr/>
            <p:nvPr/>
          </p:nvSpPr>
          <p:spPr>
            <a:xfrm>
              <a:off x="8644328" y="5913616"/>
              <a:ext cx="1773836" cy="2248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2" name="Rectangle 11">
              <a:extLst>
                <a:ext uri="{FF2B5EF4-FFF2-40B4-BE49-F238E27FC236}">
                  <a16:creationId xmlns:a16="http://schemas.microsoft.com/office/drawing/2014/main" id="{AB54C161-4A1C-0035-64E4-6BDC2D5570BE}"/>
                </a:ext>
              </a:extLst>
            </p:cNvPr>
            <p:cNvSpPr/>
            <p:nvPr/>
          </p:nvSpPr>
          <p:spPr>
            <a:xfrm>
              <a:off x="10418164" y="5913616"/>
              <a:ext cx="1773836" cy="224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3" name="Rectangle 12">
              <a:extLst>
                <a:ext uri="{FF2B5EF4-FFF2-40B4-BE49-F238E27FC236}">
                  <a16:creationId xmlns:a16="http://schemas.microsoft.com/office/drawing/2014/main" id="{F775AB14-70B5-E670-AEA9-8A8A2F4C139A}"/>
                </a:ext>
              </a:extLst>
            </p:cNvPr>
            <p:cNvSpPr/>
            <p:nvPr/>
          </p:nvSpPr>
          <p:spPr>
            <a:xfrm>
              <a:off x="0" y="4290110"/>
              <a:ext cx="12191998" cy="14077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grpSp>
      <p:sp>
        <p:nvSpPr>
          <p:cNvPr id="2" name="Title 1">
            <a:extLst>
              <a:ext uri="{FF2B5EF4-FFF2-40B4-BE49-F238E27FC236}">
                <a16:creationId xmlns:a16="http://schemas.microsoft.com/office/drawing/2014/main" id="{4609042C-677C-D9F5-0563-80B6D6CE82E2}"/>
              </a:ext>
            </a:extLst>
          </p:cNvPr>
          <p:cNvSpPr>
            <a:spLocks noGrp="1"/>
          </p:cNvSpPr>
          <p:nvPr>
            <p:ph type="title" hasCustomPrompt="1"/>
          </p:nvPr>
        </p:nvSpPr>
        <p:spPr>
          <a:xfrm>
            <a:off x="791749" y="270780"/>
            <a:ext cx="3932237" cy="820711"/>
          </a:xfrm>
        </p:spPr>
        <p:txBody>
          <a:bodyPr anchor="b"/>
          <a:lstStyle>
            <a:lvl1pPr>
              <a:defRPr sz="3200">
                <a:solidFill>
                  <a:schemeClr val="bg1"/>
                </a:solidFill>
              </a:defRPr>
            </a:lvl1pPr>
          </a:lstStyle>
          <a:p>
            <a:r>
              <a:rPr lang="en-US" dirty="0"/>
              <a:t>Slide Title</a:t>
            </a:r>
          </a:p>
        </p:txBody>
      </p:sp>
      <p:sp>
        <p:nvSpPr>
          <p:cNvPr id="4" name="Text Placeholder 3">
            <a:extLst>
              <a:ext uri="{FF2B5EF4-FFF2-40B4-BE49-F238E27FC236}">
                <a16:creationId xmlns:a16="http://schemas.microsoft.com/office/drawing/2014/main" id="{342170C6-6E5B-BF10-CB42-5EC3177CD188}"/>
              </a:ext>
            </a:extLst>
          </p:cNvPr>
          <p:cNvSpPr>
            <a:spLocks noGrp="1"/>
          </p:cNvSpPr>
          <p:nvPr>
            <p:ph type="body" sz="half" idx="2"/>
          </p:nvPr>
        </p:nvSpPr>
        <p:spPr>
          <a:xfrm>
            <a:off x="836612" y="2041392"/>
            <a:ext cx="3932237" cy="428445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7" name="Picture 16" descr="Icon&#10;&#10;Description automatically generated with medium confidence">
            <a:extLst>
              <a:ext uri="{FF2B5EF4-FFF2-40B4-BE49-F238E27FC236}">
                <a16:creationId xmlns:a16="http://schemas.microsoft.com/office/drawing/2014/main" id="{25E4CD78-70B6-622B-737A-2C450801C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541" y="6408291"/>
            <a:ext cx="2289048" cy="387096"/>
          </a:xfrm>
          <a:prstGeom prst="rect">
            <a:avLst/>
          </a:prstGeom>
        </p:spPr>
      </p:pic>
      <p:sp>
        <p:nvSpPr>
          <p:cNvPr id="19" name="Content Placeholder 18">
            <a:extLst>
              <a:ext uri="{FF2B5EF4-FFF2-40B4-BE49-F238E27FC236}">
                <a16:creationId xmlns:a16="http://schemas.microsoft.com/office/drawing/2014/main" id="{164D40BB-975C-6668-640D-F9FD6EC6D0C5}"/>
              </a:ext>
            </a:extLst>
          </p:cNvPr>
          <p:cNvSpPr>
            <a:spLocks noGrp="1"/>
          </p:cNvSpPr>
          <p:nvPr>
            <p:ph sz="quarter" idx="10" hasCustomPrompt="1"/>
          </p:nvPr>
        </p:nvSpPr>
        <p:spPr>
          <a:xfrm>
            <a:off x="5134130" y="0"/>
            <a:ext cx="7057870" cy="6325850"/>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Insert photo/video/graph</a:t>
            </a:r>
          </a:p>
        </p:txBody>
      </p:sp>
      <p:sp>
        <p:nvSpPr>
          <p:cNvPr id="3" name="Date Placeholder 2">
            <a:extLst>
              <a:ext uri="{FF2B5EF4-FFF2-40B4-BE49-F238E27FC236}">
                <a16:creationId xmlns:a16="http://schemas.microsoft.com/office/drawing/2014/main" id="{47A8E6E4-51C7-078A-1FC5-F90170EF8FEF}"/>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id="{7BC57E6E-7754-7C1C-EE9D-0C4058676F20}"/>
              </a:ext>
            </a:extLst>
          </p:cNvPr>
          <p:cNvSpPr>
            <a:spLocks noGrp="1"/>
          </p:cNvSpPr>
          <p:nvPr>
            <p:ph type="ftr" sz="quarter" idx="12"/>
          </p:nvPr>
        </p:nvSpPr>
        <p:spPr/>
        <p:txBody>
          <a:bodyPr/>
          <a:lstStyle/>
          <a:p>
            <a:endParaRPr lang="en-US"/>
          </a:p>
        </p:txBody>
      </p:sp>
      <p:sp>
        <p:nvSpPr>
          <p:cNvPr id="6" name="Slide Number Placeholder 5">
            <a:extLst>
              <a:ext uri="{FF2B5EF4-FFF2-40B4-BE49-F238E27FC236}">
                <a16:creationId xmlns:a16="http://schemas.microsoft.com/office/drawing/2014/main" id="{35319D88-CB93-AC01-EBD9-93E24D1E5DF5}"/>
              </a:ext>
            </a:extLst>
          </p:cNvPr>
          <p:cNvSpPr>
            <a:spLocks noGrp="1"/>
          </p:cNvSpPr>
          <p:nvPr>
            <p:ph type="sldNum" sz="quarter" idx="13"/>
          </p:nvPr>
        </p:nvSpPr>
        <p:spPr/>
        <p:txBody>
          <a:bodyPr/>
          <a:lstStyle/>
          <a:p>
            <a:fld id="{DEC916D1-AA6D-4AB3-AFAF-AE93FACDC2AD}" type="slidenum">
              <a:rPr lang="en-US" smtClean="0"/>
              <a:t>‹#›</a:t>
            </a:fld>
            <a:endParaRPr lang="en-US"/>
          </a:p>
        </p:txBody>
      </p:sp>
    </p:spTree>
    <p:extLst>
      <p:ext uri="{BB962C8B-B14F-4D97-AF65-F5344CB8AC3E}">
        <p14:creationId xmlns:p14="http://schemas.microsoft.com/office/powerpoint/2010/main" val="290590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raph/Video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35A5D22-53CA-4FED-0329-0A114D142B0E}"/>
              </a:ext>
            </a:extLst>
          </p:cNvPr>
          <p:cNvGrpSpPr/>
          <p:nvPr/>
        </p:nvGrpSpPr>
        <p:grpSpPr>
          <a:xfrm>
            <a:off x="0" y="230188"/>
            <a:ext cx="12191999" cy="224852"/>
            <a:chOff x="1" y="5913616"/>
            <a:chExt cx="12191999" cy="224852"/>
          </a:xfrm>
        </p:grpSpPr>
        <p:sp>
          <p:nvSpPr>
            <p:cNvPr id="11" name="Rectangle 10">
              <a:extLst>
                <a:ext uri="{FF2B5EF4-FFF2-40B4-BE49-F238E27FC236}">
                  <a16:creationId xmlns:a16="http://schemas.microsoft.com/office/drawing/2014/main" id="{916EDD74-5820-8C40-29B7-3132BEF5287E}"/>
                </a:ext>
              </a:extLst>
            </p:cNvPr>
            <p:cNvSpPr/>
            <p:nvPr/>
          </p:nvSpPr>
          <p:spPr>
            <a:xfrm>
              <a:off x="1" y="5913622"/>
              <a:ext cx="6870492" cy="224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2" name="Rectangle 11">
              <a:extLst>
                <a:ext uri="{FF2B5EF4-FFF2-40B4-BE49-F238E27FC236}">
                  <a16:creationId xmlns:a16="http://schemas.microsoft.com/office/drawing/2014/main" id="{00E9A8EA-65E2-77F7-75BA-AD1CF6804C24}"/>
                </a:ext>
              </a:extLst>
            </p:cNvPr>
            <p:cNvSpPr/>
            <p:nvPr/>
          </p:nvSpPr>
          <p:spPr>
            <a:xfrm>
              <a:off x="6870492" y="5913619"/>
              <a:ext cx="1773836" cy="224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3" name="Rectangle 12">
              <a:extLst>
                <a:ext uri="{FF2B5EF4-FFF2-40B4-BE49-F238E27FC236}">
                  <a16:creationId xmlns:a16="http://schemas.microsoft.com/office/drawing/2014/main" id="{52DDC38C-44EA-13AF-A197-D8A319CC4BE4}"/>
                </a:ext>
              </a:extLst>
            </p:cNvPr>
            <p:cNvSpPr/>
            <p:nvPr/>
          </p:nvSpPr>
          <p:spPr>
            <a:xfrm>
              <a:off x="8644328" y="5913616"/>
              <a:ext cx="1773836" cy="2248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4" name="Rectangle 13">
              <a:extLst>
                <a:ext uri="{FF2B5EF4-FFF2-40B4-BE49-F238E27FC236}">
                  <a16:creationId xmlns:a16="http://schemas.microsoft.com/office/drawing/2014/main" id="{A34DE9D8-8508-3F2E-F6F6-6D1E3FE8AB01}"/>
                </a:ext>
              </a:extLst>
            </p:cNvPr>
            <p:cNvSpPr/>
            <p:nvPr/>
          </p:nvSpPr>
          <p:spPr>
            <a:xfrm>
              <a:off x="10418164" y="5913616"/>
              <a:ext cx="1773836" cy="224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grpSp>
      <p:sp>
        <p:nvSpPr>
          <p:cNvPr id="15" name="Rectangle 14">
            <a:extLst>
              <a:ext uri="{FF2B5EF4-FFF2-40B4-BE49-F238E27FC236}">
                <a16:creationId xmlns:a16="http://schemas.microsoft.com/office/drawing/2014/main" id="{39BEB1ED-89A7-AC7D-4D3E-F171B4738902}"/>
              </a:ext>
            </a:extLst>
          </p:cNvPr>
          <p:cNvSpPr/>
          <p:nvPr/>
        </p:nvSpPr>
        <p:spPr>
          <a:xfrm>
            <a:off x="-59960" y="771994"/>
            <a:ext cx="12625466" cy="55388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D74C03F5-3B85-2433-42FB-F49A30CF0665}"/>
              </a:ext>
            </a:extLst>
          </p:cNvPr>
          <p:cNvSpPr>
            <a:spLocks noGrp="1"/>
          </p:cNvSpPr>
          <p:nvPr>
            <p:ph idx="1" hasCustomPrompt="1"/>
          </p:nvPr>
        </p:nvSpPr>
        <p:spPr>
          <a:xfrm>
            <a:off x="838199" y="1920239"/>
            <a:ext cx="10515600" cy="3824741"/>
          </a:xfrm>
        </p:spPr>
        <p:txBody>
          <a:bodyPr/>
          <a:lstStyle>
            <a:lvl1pPr marL="0" indent="0" algn="ctr">
              <a:buFontTx/>
              <a:buNone/>
              <a:defRPr>
                <a:solidFill>
                  <a:schemeClr val="accent2"/>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Insert graph/video here</a:t>
            </a:r>
          </a:p>
        </p:txBody>
      </p:sp>
      <p:pic>
        <p:nvPicPr>
          <p:cNvPr id="17" name="Picture 16" descr="Icon&#10;&#10;Description automatically generated with medium confidence">
            <a:extLst>
              <a:ext uri="{FF2B5EF4-FFF2-40B4-BE49-F238E27FC236}">
                <a16:creationId xmlns:a16="http://schemas.microsoft.com/office/drawing/2014/main" id="{AF0C7A96-E8C9-4AC8-81DC-C328A9DC6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475" y="6408291"/>
            <a:ext cx="2289048" cy="387096"/>
          </a:xfrm>
          <a:prstGeom prst="rect">
            <a:avLst/>
          </a:prstGeom>
        </p:spPr>
      </p:pic>
      <p:sp>
        <p:nvSpPr>
          <p:cNvPr id="18" name="Title 1">
            <a:extLst>
              <a:ext uri="{FF2B5EF4-FFF2-40B4-BE49-F238E27FC236}">
                <a16:creationId xmlns:a16="http://schemas.microsoft.com/office/drawing/2014/main" id="{5D75EC37-4BA0-2363-CB79-C3CF989DEA6B}"/>
              </a:ext>
            </a:extLst>
          </p:cNvPr>
          <p:cNvSpPr>
            <a:spLocks noGrp="1"/>
          </p:cNvSpPr>
          <p:nvPr>
            <p:ph type="title" hasCustomPrompt="1"/>
          </p:nvPr>
        </p:nvSpPr>
        <p:spPr>
          <a:xfrm>
            <a:off x="838199" y="849307"/>
            <a:ext cx="10515600" cy="973501"/>
          </a:xfrm>
        </p:spPr>
        <p:txBody>
          <a:bodyPr anchor="b">
            <a:normAutofit/>
          </a:bodyPr>
          <a:lstStyle>
            <a:lvl1pPr>
              <a:defRPr sz="4400">
                <a:solidFill>
                  <a:schemeClr val="bg1"/>
                </a:solidFill>
              </a:defRPr>
            </a:lvl1pPr>
          </a:lstStyle>
          <a:p>
            <a:r>
              <a:rPr lang="en-US" dirty="0"/>
              <a:t>Slide Title</a:t>
            </a:r>
          </a:p>
        </p:txBody>
      </p:sp>
      <p:sp>
        <p:nvSpPr>
          <p:cNvPr id="2" name="Date Placeholder 1">
            <a:extLst>
              <a:ext uri="{FF2B5EF4-FFF2-40B4-BE49-F238E27FC236}">
                <a16:creationId xmlns:a16="http://schemas.microsoft.com/office/drawing/2014/main" id="{D53B476C-D325-C099-A0A4-464161A56B2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A796684-170E-608A-0D4D-CA83472978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4EF28-DAE9-43AA-7432-53ADA35681FB}"/>
              </a:ext>
            </a:extLst>
          </p:cNvPr>
          <p:cNvSpPr>
            <a:spLocks noGrp="1"/>
          </p:cNvSpPr>
          <p:nvPr>
            <p:ph type="sldNum" sz="quarter" idx="12"/>
          </p:nvPr>
        </p:nvSpPr>
        <p:spPr/>
        <p:txBody>
          <a:bodyPr/>
          <a:lstStyle/>
          <a:p>
            <a:fld id="{DEC916D1-AA6D-4AB3-AFAF-AE93FACDC2AD}" type="slidenum">
              <a:rPr lang="en-US" smtClean="0"/>
              <a:t>‹#›</a:t>
            </a:fld>
            <a:endParaRPr lang="en-US"/>
          </a:p>
        </p:txBody>
      </p:sp>
    </p:spTree>
    <p:extLst>
      <p:ext uri="{BB962C8B-B14F-4D97-AF65-F5344CB8AC3E}">
        <p14:creationId xmlns:p14="http://schemas.microsoft.com/office/powerpoint/2010/main" val="1459206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A530AF-92D1-252D-CE43-0BC803524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B6DDCA0-A60C-7576-C0A5-57FA4E453B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F4B5C36-62B0-60CB-D39D-E7F60C663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EBC8CF-BF8B-3BFF-89D4-4220094B7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54215F-1500-1B4D-120E-3BC433E52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916D1-AA6D-4AB3-AFAF-AE93FACDC2AD}" type="slidenum">
              <a:rPr lang="en-US" smtClean="0"/>
              <a:t>‹#›</a:t>
            </a:fld>
            <a:endParaRPr lang="en-US"/>
          </a:p>
        </p:txBody>
      </p:sp>
    </p:spTree>
    <p:extLst>
      <p:ext uri="{BB962C8B-B14F-4D97-AF65-F5344CB8AC3E}">
        <p14:creationId xmlns:p14="http://schemas.microsoft.com/office/powerpoint/2010/main" val="719071408"/>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1" r:id="rId3"/>
    <p:sldLayoutId id="2147483652" r:id="rId4"/>
    <p:sldLayoutId id="2147483661" r:id="rId5"/>
    <p:sldLayoutId id="2147483650" r:id="rId6"/>
    <p:sldLayoutId id="2147483665" r:id="rId7"/>
    <p:sldLayoutId id="2147483656" r:id="rId8"/>
    <p:sldLayoutId id="2147483663" r:id="rId9"/>
    <p:sldLayoutId id="2147483664" r:id="rId10"/>
    <p:sldLayoutId id="2147483654" r:id="rId11"/>
    <p:sldLayoutId id="2147483662" r:id="rId12"/>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6.xml"/><Relationship Id="rId7"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hyperlink" Target="https://www.poynerspruill.com/wp-content/uploads/2024/04/Record-on-Appeal.pdf" TargetMode="External"/><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poynerspruill.com/wp-content/uploads/2024/04/Answer-to-Petition-for-Cert.pdf"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9.xml"/><Relationship Id="rId7" Type="http://schemas.openxmlformats.org/officeDocument/2006/relationships/image" Target="../media/image18.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hyperlink" Target="https://www.poynerspruill.com/wp-content/uploads/2024/04/Motion-and-Order-to-Intervene.pdf" TargetMode="External"/><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19.xml"/><Relationship Id="rId7" Type="http://schemas.openxmlformats.org/officeDocument/2006/relationships/image" Target="../media/image24.png"/><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diagramLayout" Target="../diagrams/layout20.xml"/><Relationship Id="rId7" Type="http://schemas.openxmlformats.org/officeDocument/2006/relationships/image" Target="../media/image27.png"/><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diagramLayout" Target="../diagrams/layout23.xml"/><Relationship Id="rId7" Type="http://schemas.openxmlformats.org/officeDocument/2006/relationships/image" Target="../media/image30.png"/><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mailto:NTosco@poynerspruill.com"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poynerspruill.com/wp-content/uploads/2024/04/Petition-for-Cert.pdf" TargetMode="External"/><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hyperlink" Target="https://www.poynerspruill.com/wp-content/uploads/2024/04/Writ.pdf"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84D4-0714-96D9-BFA0-985ACD691722}"/>
              </a:ext>
            </a:extLst>
          </p:cNvPr>
          <p:cNvSpPr>
            <a:spLocks noGrp="1"/>
          </p:cNvSpPr>
          <p:nvPr>
            <p:ph type="ctrTitle"/>
          </p:nvPr>
        </p:nvSpPr>
        <p:spPr>
          <a:xfrm>
            <a:off x="1524000" y="1873514"/>
            <a:ext cx="9144000" cy="2050400"/>
          </a:xfrm>
        </p:spPr>
        <p:txBody>
          <a:bodyPr/>
          <a:lstStyle/>
          <a:p>
            <a:r>
              <a:rPr lang="en-US" dirty="0"/>
              <a:t>Certiorari Appeals of </a:t>
            </a:r>
            <a:br>
              <a:rPr lang="en-US" dirty="0"/>
            </a:br>
            <a:r>
              <a:rPr lang="en-US" dirty="0"/>
              <a:t>Quasi-Judicial Decisions </a:t>
            </a:r>
          </a:p>
        </p:txBody>
      </p:sp>
      <p:sp>
        <p:nvSpPr>
          <p:cNvPr id="3" name="Subtitle 2">
            <a:extLst>
              <a:ext uri="{FF2B5EF4-FFF2-40B4-BE49-F238E27FC236}">
                <a16:creationId xmlns:a16="http://schemas.microsoft.com/office/drawing/2014/main" id="{9DA3C70C-FA57-2FB2-C2F1-4FC6B76B739C}"/>
              </a:ext>
            </a:extLst>
          </p:cNvPr>
          <p:cNvSpPr>
            <a:spLocks noGrp="1"/>
          </p:cNvSpPr>
          <p:nvPr>
            <p:ph type="subTitle" idx="1"/>
          </p:nvPr>
        </p:nvSpPr>
        <p:spPr>
          <a:xfrm>
            <a:off x="1524000" y="4701745"/>
            <a:ext cx="9144000" cy="1093573"/>
          </a:xfrm>
        </p:spPr>
        <p:txBody>
          <a:bodyPr/>
          <a:lstStyle/>
          <a:p>
            <a:r>
              <a:rPr lang="en-US" dirty="0">
                <a:solidFill>
                  <a:schemeClr val="tx1"/>
                </a:solidFill>
              </a:rPr>
              <a:t>Nick E. Tosco, Partner</a:t>
            </a:r>
          </a:p>
          <a:p>
            <a:r>
              <a:rPr lang="en-US" dirty="0">
                <a:solidFill>
                  <a:schemeClr val="tx1"/>
                </a:solidFill>
              </a:rPr>
              <a:t>2024 Zoning, Planning, &amp; Land Use Section CLE</a:t>
            </a:r>
          </a:p>
        </p:txBody>
      </p:sp>
    </p:spTree>
    <p:extLst>
      <p:ext uri="{BB962C8B-B14F-4D97-AF65-F5344CB8AC3E}">
        <p14:creationId xmlns:p14="http://schemas.microsoft.com/office/powerpoint/2010/main" val="53015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A7E78-FC80-03D1-2EA6-288C99CFD1B4}"/>
              </a:ext>
            </a:extLst>
          </p:cNvPr>
          <p:cNvSpPr>
            <a:spLocks noGrp="1"/>
          </p:cNvSpPr>
          <p:nvPr>
            <p:ph type="title"/>
          </p:nvPr>
        </p:nvSpPr>
        <p:spPr>
          <a:xfrm>
            <a:off x="-644611" y="1056257"/>
            <a:ext cx="10515600" cy="1325563"/>
          </a:xfrm>
        </p:spPr>
        <p:txBody>
          <a:bodyPr/>
          <a:lstStyle/>
          <a:p>
            <a:r>
              <a:rPr lang="en-US" dirty="0">
                <a:solidFill>
                  <a:schemeClr val="accent1"/>
                </a:solidFill>
              </a:rPr>
              <a:t>The Stay</a:t>
            </a:r>
          </a:p>
        </p:txBody>
      </p:sp>
      <p:graphicFrame>
        <p:nvGraphicFramePr>
          <p:cNvPr id="4" name="Content Placeholder 3">
            <a:extLst>
              <a:ext uri="{FF2B5EF4-FFF2-40B4-BE49-F238E27FC236}">
                <a16:creationId xmlns:a16="http://schemas.microsoft.com/office/drawing/2014/main" id="{F268C588-941D-5152-31A7-6826E92EC52F}"/>
              </a:ext>
            </a:extLst>
          </p:cNvPr>
          <p:cNvGraphicFramePr>
            <a:graphicFrameLocks noGrp="1"/>
          </p:cNvGraphicFramePr>
          <p:nvPr>
            <p:ph idx="1"/>
            <p:extLst>
              <p:ext uri="{D42A27DB-BD31-4B8C-83A1-F6EECF244321}">
                <p14:modId xmlns:p14="http://schemas.microsoft.com/office/powerpoint/2010/main" val="4085609895"/>
              </p:ext>
            </p:extLst>
          </p:nvPr>
        </p:nvGraphicFramePr>
        <p:xfrm>
          <a:off x="838200" y="2190292"/>
          <a:ext cx="10515600" cy="3419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3DA8577C-49A6-2198-21A1-AD1DD17F343F}"/>
              </a:ext>
            </a:extLst>
          </p:cNvPr>
          <p:cNvSpPr>
            <a:spLocks noGrp="1"/>
          </p:cNvSpPr>
          <p:nvPr>
            <p:ph type="sldNum" sz="quarter" idx="12"/>
          </p:nvPr>
        </p:nvSpPr>
        <p:spPr/>
        <p:txBody>
          <a:bodyPr/>
          <a:lstStyle/>
          <a:p>
            <a:fld id="{DEC916D1-AA6D-4AB3-AFAF-AE93FACDC2AD}" type="slidenum">
              <a:rPr lang="en-US" smtClean="0"/>
              <a:t>10</a:t>
            </a:fld>
            <a:endParaRPr lang="en-US"/>
          </a:p>
        </p:txBody>
      </p:sp>
      <p:pic>
        <p:nvPicPr>
          <p:cNvPr id="3" name="Picture 2">
            <a:extLst>
              <a:ext uri="{FF2B5EF4-FFF2-40B4-BE49-F238E27FC236}">
                <a16:creationId xmlns:a16="http://schemas.microsoft.com/office/drawing/2014/main" id="{DFC652AC-F5EB-5CC2-E0FA-8FE0A8F25C28}"/>
              </a:ext>
            </a:extLst>
          </p:cNvPr>
          <p:cNvPicPr>
            <a:picLocks noChangeAspect="1"/>
          </p:cNvPicPr>
          <p:nvPr/>
        </p:nvPicPr>
        <p:blipFill>
          <a:blip r:embed="rId7"/>
          <a:stretch>
            <a:fillRect/>
          </a:stretch>
        </p:blipFill>
        <p:spPr>
          <a:xfrm>
            <a:off x="5682564" y="876075"/>
            <a:ext cx="2705100" cy="1685925"/>
          </a:xfrm>
          <a:prstGeom prst="rect">
            <a:avLst/>
          </a:prstGeom>
        </p:spPr>
      </p:pic>
    </p:spTree>
    <p:extLst>
      <p:ext uri="{BB962C8B-B14F-4D97-AF65-F5344CB8AC3E}">
        <p14:creationId xmlns:p14="http://schemas.microsoft.com/office/powerpoint/2010/main" val="395452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78876-EAEE-EA4F-4763-9234B0AC1F69}"/>
              </a:ext>
            </a:extLst>
          </p:cNvPr>
          <p:cNvSpPr>
            <a:spLocks noGrp="1"/>
          </p:cNvSpPr>
          <p:nvPr>
            <p:ph type="title"/>
          </p:nvPr>
        </p:nvSpPr>
        <p:spPr/>
        <p:txBody>
          <a:bodyPr/>
          <a:lstStyle/>
          <a:p>
            <a:r>
              <a:rPr lang="en-US" dirty="0"/>
              <a:t>How is a QJ Decision appealed?</a:t>
            </a:r>
            <a:br>
              <a:rPr lang="en-US" dirty="0"/>
            </a:br>
            <a:r>
              <a:rPr lang="en-US" dirty="0">
                <a:solidFill>
                  <a:schemeClr val="accent1"/>
                </a:solidFill>
              </a:rPr>
              <a:t>The Record</a:t>
            </a:r>
          </a:p>
        </p:txBody>
      </p:sp>
      <p:graphicFrame>
        <p:nvGraphicFramePr>
          <p:cNvPr id="4" name="Content Placeholder 3">
            <a:extLst>
              <a:ext uri="{FF2B5EF4-FFF2-40B4-BE49-F238E27FC236}">
                <a16:creationId xmlns:a16="http://schemas.microsoft.com/office/drawing/2014/main" id="{E262F522-3A43-7600-A2DD-D1D7D9568157}"/>
              </a:ext>
            </a:extLst>
          </p:cNvPr>
          <p:cNvGraphicFramePr>
            <a:graphicFrameLocks noGrp="1"/>
          </p:cNvGraphicFramePr>
          <p:nvPr>
            <p:ph idx="1"/>
            <p:extLst>
              <p:ext uri="{D42A27DB-BD31-4B8C-83A1-F6EECF244321}">
                <p14:modId xmlns:p14="http://schemas.microsoft.com/office/powerpoint/2010/main" val="3703184500"/>
              </p:ext>
            </p:extLst>
          </p:nvPr>
        </p:nvGraphicFramePr>
        <p:xfrm>
          <a:off x="838200" y="2187146"/>
          <a:ext cx="10515600" cy="4169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81D79B5E-809A-6328-B447-AA7E08315F96}"/>
              </a:ext>
            </a:extLst>
          </p:cNvPr>
          <p:cNvSpPr>
            <a:spLocks noGrp="1"/>
          </p:cNvSpPr>
          <p:nvPr>
            <p:ph type="sldNum" sz="quarter" idx="12"/>
          </p:nvPr>
        </p:nvSpPr>
        <p:spPr/>
        <p:txBody>
          <a:bodyPr/>
          <a:lstStyle/>
          <a:p>
            <a:fld id="{DEC916D1-AA6D-4AB3-AFAF-AE93FACDC2AD}" type="slidenum">
              <a:rPr lang="en-US" smtClean="0"/>
              <a:t>11</a:t>
            </a:fld>
            <a:endParaRPr lang="en-US"/>
          </a:p>
        </p:txBody>
      </p:sp>
      <p:pic>
        <p:nvPicPr>
          <p:cNvPr id="29" name="Graphic 28" descr="Open book with solid fill">
            <a:extLst>
              <a:ext uri="{FF2B5EF4-FFF2-40B4-BE49-F238E27FC236}">
                <a16:creationId xmlns:a16="http://schemas.microsoft.com/office/drawing/2014/main" id="{27EAEF73-1B89-4677-ECC0-889168025D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
            <a:off x="1676651" y="2938365"/>
            <a:ext cx="1295400" cy="1315452"/>
          </a:xfrm>
          <a:prstGeom prst="rect">
            <a:avLst/>
          </a:prstGeom>
        </p:spPr>
      </p:pic>
    </p:spTree>
    <p:extLst>
      <p:ext uri="{BB962C8B-B14F-4D97-AF65-F5344CB8AC3E}">
        <p14:creationId xmlns:p14="http://schemas.microsoft.com/office/powerpoint/2010/main" val="379116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78876-EAEE-EA4F-4763-9234B0AC1F69}"/>
              </a:ext>
            </a:extLst>
          </p:cNvPr>
          <p:cNvSpPr>
            <a:spLocks noGrp="1"/>
          </p:cNvSpPr>
          <p:nvPr>
            <p:ph type="title"/>
          </p:nvPr>
        </p:nvSpPr>
        <p:spPr>
          <a:xfrm>
            <a:off x="838200" y="1068616"/>
            <a:ext cx="10515600" cy="1325563"/>
          </a:xfrm>
        </p:spPr>
        <p:txBody>
          <a:bodyPr/>
          <a:lstStyle/>
          <a:p>
            <a:r>
              <a:rPr lang="en-US" dirty="0">
                <a:solidFill>
                  <a:schemeClr val="accent1"/>
                </a:solidFill>
              </a:rPr>
              <a:t>The Record</a:t>
            </a:r>
          </a:p>
        </p:txBody>
      </p:sp>
      <p:sp>
        <p:nvSpPr>
          <p:cNvPr id="3" name="Content Placeholder 2">
            <a:extLst>
              <a:ext uri="{FF2B5EF4-FFF2-40B4-BE49-F238E27FC236}">
                <a16:creationId xmlns:a16="http://schemas.microsoft.com/office/drawing/2014/main" id="{9BBD4E70-567A-BD3B-F2FA-B6F8AD33C719}"/>
              </a:ext>
            </a:extLst>
          </p:cNvPr>
          <p:cNvSpPr>
            <a:spLocks noGrp="1"/>
          </p:cNvSpPr>
          <p:nvPr>
            <p:ph idx="1"/>
          </p:nvPr>
        </p:nvSpPr>
        <p:spPr>
          <a:xfrm>
            <a:off x="838200" y="2297243"/>
            <a:ext cx="10515600" cy="520098"/>
          </a:xfrm>
        </p:spPr>
        <p:txBody>
          <a:bodyPr>
            <a:normAutofit/>
          </a:bodyPr>
          <a:lstStyle/>
          <a:p>
            <a:r>
              <a:rPr lang="en-US" dirty="0">
                <a:solidFill>
                  <a:schemeClr val="tx1"/>
                </a:solidFill>
              </a:rPr>
              <a:t>Any party can also request that the record include:</a:t>
            </a:r>
          </a:p>
        </p:txBody>
      </p:sp>
      <p:graphicFrame>
        <p:nvGraphicFramePr>
          <p:cNvPr id="5" name="Diagram 4">
            <a:extLst>
              <a:ext uri="{FF2B5EF4-FFF2-40B4-BE49-F238E27FC236}">
                <a16:creationId xmlns:a16="http://schemas.microsoft.com/office/drawing/2014/main" id="{E97E45C4-DA24-15C7-04D3-EF451A8D112D}"/>
              </a:ext>
            </a:extLst>
          </p:cNvPr>
          <p:cNvGraphicFramePr/>
          <p:nvPr>
            <p:extLst>
              <p:ext uri="{D42A27DB-BD31-4B8C-83A1-F6EECF244321}">
                <p14:modId xmlns:p14="http://schemas.microsoft.com/office/powerpoint/2010/main" val="722334648"/>
              </p:ext>
            </p:extLst>
          </p:nvPr>
        </p:nvGraphicFramePr>
        <p:xfrm>
          <a:off x="1066800" y="2866768"/>
          <a:ext cx="10515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6CED617C-F03F-7660-9009-88A357F514B8}"/>
              </a:ext>
            </a:extLst>
          </p:cNvPr>
          <p:cNvSpPr>
            <a:spLocks noGrp="1"/>
          </p:cNvSpPr>
          <p:nvPr>
            <p:ph type="sldNum" sz="quarter" idx="12"/>
          </p:nvPr>
        </p:nvSpPr>
        <p:spPr/>
        <p:txBody>
          <a:bodyPr/>
          <a:lstStyle/>
          <a:p>
            <a:fld id="{DEC916D1-AA6D-4AB3-AFAF-AE93FACDC2AD}" type="slidenum">
              <a:rPr lang="en-US" smtClean="0"/>
              <a:t>12</a:t>
            </a:fld>
            <a:endParaRPr lang="en-US"/>
          </a:p>
        </p:txBody>
      </p:sp>
    </p:spTree>
    <p:extLst>
      <p:ext uri="{BB962C8B-B14F-4D97-AF65-F5344CB8AC3E}">
        <p14:creationId xmlns:p14="http://schemas.microsoft.com/office/powerpoint/2010/main" val="192998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ocument with text and numbers&#10;&#10;Description automatically generated">
            <a:extLst>
              <a:ext uri="{FF2B5EF4-FFF2-40B4-BE49-F238E27FC236}">
                <a16:creationId xmlns:a16="http://schemas.microsoft.com/office/drawing/2014/main" id="{0366007E-6116-43FB-FA80-72A18B8581CD}"/>
              </a:ext>
            </a:extLst>
          </p:cNvPr>
          <p:cNvPicPr>
            <a:picLocks noGrp="1" noChangeAspect="1"/>
          </p:cNvPicPr>
          <p:nvPr>
            <p:ph idx="1"/>
          </p:nvPr>
        </p:nvPicPr>
        <p:blipFill rotWithShape="1">
          <a:blip r:embed="rId2"/>
          <a:srcRect r="148" b="4483"/>
          <a:stretch/>
        </p:blipFill>
        <p:spPr>
          <a:xfrm>
            <a:off x="3849338" y="523875"/>
            <a:ext cx="4486651" cy="5555860"/>
          </a:xfrm>
          <a:noFill/>
        </p:spPr>
      </p:pic>
      <p:sp>
        <p:nvSpPr>
          <p:cNvPr id="4" name="Slide Number Placeholder 3" hidden="1">
            <a:extLst>
              <a:ext uri="{FF2B5EF4-FFF2-40B4-BE49-F238E27FC236}">
                <a16:creationId xmlns:a16="http://schemas.microsoft.com/office/drawing/2014/main" id="{26E20293-5421-F285-9C10-EBB5699EA2F7}"/>
              </a:ext>
            </a:extLst>
          </p:cNvPr>
          <p:cNvSpPr>
            <a:spLocks noGrp="1"/>
          </p:cNvSpPr>
          <p:nvPr>
            <p:ph type="sldNum" sz="quarter" idx="12"/>
          </p:nvPr>
        </p:nvSpPr>
        <p:spPr/>
        <p:txBody>
          <a:bodyPr/>
          <a:lstStyle/>
          <a:p>
            <a:pPr>
              <a:spcAft>
                <a:spcPts val="600"/>
              </a:spcAft>
            </a:pPr>
            <a:fld id="{DEC916D1-AA6D-4AB3-AFAF-AE93FACDC2AD}" type="slidenum">
              <a:rPr lang="en-US" smtClean="0"/>
              <a:pPr>
                <a:spcAft>
                  <a:spcPts val="600"/>
                </a:spcAft>
              </a:pPr>
              <a:t>13</a:t>
            </a:fld>
            <a:endParaRPr lang="en-US"/>
          </a:p>
        </p:txBody>
      </p:sp>
      <p:sp>
        <p:nvSpPr>
          <p:cNvPr id="7" name="TextBox 6">
            <a:extLst>
              <a:ext uri="{FF2B5EF4-FFF2-40B4-BE49-F238E27FC236}">
                <a16:creationId xmlns:a16="http://schemas.microsoft.com/office/drawing/2014/main" id="{7BE35510-8610-386F-82A8-2B2BC153F131}"/>
              </a:ext>
            </a:extLst>
          </p:cNvPr>
          <p:cNvSpPr txBox="1"/>
          <p:nvPr/>
        </p:nvSpPr>
        <p:spPr>
          <a:xfrm>
            <a:off x="5140397" y="5870535"/>
            <a:ext cx="19095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tx2"/>
                </a:solidFill>
                <a:ea typeface="Open Sans"/>
                <a:cs typeface="Open Sans"/>
              </a:rPr>
              <a:t>Full document </a:t>
            </a:r>
            <a:r>
              <a:rPr lang="en-US" sz="1400" dirty="0">
                <a:solidFill>
                  <a:schemeClr val="tx2"/>
                </a:solidFill>
                <a:ea typeface="Open Sans"/>
                <a:cs typeface="Open Sans"/>
                <a:hlinkClick r:id="rId3">
                  <a:extLst>
                    <a:ext uri="{A12FA001-AC4F-418D-AE19-62706E023703}">
                      <ahyp:hlinkClr xmlns:ahyp="http://schemas.microsoft.com/office/drawing/2018/hyperlinkcolor" val="tx"/>
                    </a:ext>
                  </a:extLst>
                </a:hlinkClick>
              </a:rPr>
              <a:t>here</a:t>
            </a:r>
            <a:endParaRPr lang="en-US">
              <a:solidFill>
                <a:schemeClr val="tx2"/>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54521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B90927-67F2-2F26-0079-DC9614752D7D}"/>
              </a:ext>
            </a:extLst>
          </p:cNvPr>
          <p:cNvGrpSpPr/>
          <p:nvPr/>
        </p:nvGrpSpPr>
        <p:grpSpPr>
          <a:xfrm>
            <a:off x="1761275" y="2381821"/>
            <a:ext cx="7930130" cy="3696983"/>
            <a:chOff x="1854287" y="2436629"/>
            <a:chExt cx="7930130" cy="3696983"/>
          </a:xfrm>
        </p:grpSpPr>
        <p:sp>
          <p:nvSpPr>
            <p:cNvPr id="6" name="Freeform: Shape 5">
              <a:extLst>
                <a:ext uri="{FF2B5EF4-FFF2-40B4-BE49-F238E27FC236}">
                  <a16:creationId xmlns:a16="http://schemas.microsoft.com/office/drawing/2014/main" id="{C672738A-EB49-A6F3-0A79-A8B73A592714}"/>
                </a:ext>
              </a:extLst>
            </p:cNvPr>
            <p:cNvSpPr/>
            <p:nvPr/>
          </p:nvSpPr>
          <p:spPr>
            <a:xfrm>
              <a:off x="3080551" y="2436629"/>
              <a:ext cx="5623061" cy="1657439"/>
            </a:xfrm>
            <a:custGeom>
              <a:avLst/>
              <a:gdLst>
                <a:gd name="connsiteX0" fmla="*/ 0 w 2762398"/>
                <a:gd name="connsiteY0" fmla="*/ 165744 h 1657439"/>
                <a:gd name="connsiteX1" fmla="*/ 165744 w 2762398"/>
                <a:gd name="connsiteY1" fmla="*/ 0 h 1657439"/>
                <a:gd name="connsiteX2" fmla="*/ 2596654 w 2762398"/>
                <a:gd name="connsiteY2" fmla="*/ 0 h 1657439"/>
                <a:gd name="connsiteX3" fmla="*/ 2762398 w 2762398"/>
                <a:gd name="connsiteY3" fmla="*/ 165744 h 1657439"/>
                <a:gd name="connsiteX4" fmla="*/ 2762398 w 2762398"/>
                <a:gd name="connsiteY4" fmla="*/ 1491695 h 1657439"/>
                <a:gd name="connsiteX5" fmla="*/ 2596654 w 2762398"/>
                <a:gd name="connsiteY5" fmla="*/ 1657439 h 1657439"/>
                <a:gd name="connsiteX6" fmla="*/ 165744 w 2762398"/>
                <a:gd name="connsiteY6" fmla="*/ 1657439 h 1657439"/>
                <a:gd name="connsiteX7" fmla="*/ 0 w 2762398"/>
                <a:gd name="connsiteY7" fmla="*/ 1491695 h 1657439"/>
                <a:gd name="connsiteX8" fmla="*/ 0 w 2762398"/>
                <a:gd name="connsiteY8" fmla="*/ 165744 h 165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398" h="1657439">
                  <a:moveTo>
                    <a:pt x="0" y="165744"/>
                  </a:moveTo>
                  <a:cubicBezTo>
                    <a:pt x="0" y="74206"/>
                    <a:pt x="74206" y="0"/>
                    <a:pt x="165744" y="0"/>
                  </a:cubicBezTo>
                  <a:lnTo>
                    <a:pt x="2596654" y="0"/>
                  </a:lnTo>
                  <a:cubicBezTo>
                    <a:pt x="2688192" y="0"/>
                    <a:pt x="2762398" y="74206"/>
                    <a:pt x="2762398" y="165744"/>
                  </a:cubicBezTo>
                  <a:lnTo>
                    <a:pt x="2762398" y="1491695"/>
                  </a:lnTo>
                  <a:cubicBezTo>
                    <a:pt x="2762398" y="1583233"/>
                    <a:pt x="2688192" y="1657439"/>
                    <a:pt x="2596654" y="1657439"/>
                  </a:cubicBezTo>
                  <a:lnTo>
                    <a:pt x="165744" y="1657439"/>
                  </a:lnTo>
                  <a:cubicBezTo>
                    <a:pt x="74206" y="1657439"/>
                    <a:pt x="0" y="1583233"/>
                    <a:pt x="0" y="1491695"/>
                  </a:cubicBezTo>
                  <a:lnTo>
                    <a:pt x="0" y="1657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225" tIns="155225" rIns="155225" bIns="155225" numCol="1" spcCol="1270" anchor="ctr" anchorCtr="0">
              <a:noAutofit/>
            </a:bodyPr>
            <a:lstStyle/>
            <a:p>
              <a:pPr marL="0" lvl="0" indent="0" algn="ctr" defTabSz="1244600">
                <a:lnSpc>
                  <a:spcPct val="90000"/>
                </a:lnSpc>
                <a:spcBef>
                  <a:spcPct val="0"/>
                </a:spcBef>
                <a:spcAft>
                  <a:spcPct val="35000"/>
                </a:spcAft>
                <a:buNone/>
              </a:pPr>
              <a:r>
                <a:rPr lang="en-US" sz="2800" kern="1200"/>
                <a:t>Within 30 Days of the Later of:</a:t>
              </a:r>
            </a:p>
          </p:txBody>
        </p:sp>
        <p:sp>
          <p:nvSpPr>
            <p:cNvPr id="9" name="Freeform: Shape 8">
              <a:extLst>
                <a:ext uri="{FF2B5EF4-FFF2-40B4-BE49-F238E27FC236}">
                  <a16:creationId xmlns:a16="http://schemas.microsoft.com/office/drawing/2014/main" id="{59C6D9AA-D031-B40A-054B-9B6387E350CF}"/>
                </a:ext>
              </a:extLst>
            </p:cNvPr>
            <p:cNvSpPr/>
            <p:nvPr/>
          </p:nvSpPr>
          <p:spPr>
            <a:xfrm>
              <a:off x="1854287" y="4476173"/>
              <a:ext cx="2762398" cy="1657439"/>
            </a:xfrm>
            <a:custGeom>
              <a:avLst/>
              <a:gdLst>
                <a:gd name="connsiteX0" fmla="*/ 0 w 2762398"/>
                <a:gd name="connsiteY0" fmla="*/ 165744 h 1657439"/>
                <a:gd name="connsiteX1" fmla="*/ 165744 w 2762398"/>
                <a:gd name="connsiteY1" fmla="*/ 0 h 1657439"/>
                <a:gd name="connsiteX2" fmla="*/ 2596654 w 2762398"/>
                <a:gd name="connsiteY2" fmla="*/ 0 h 1657439"/>
                <a:gd name="connsiteX3" fmla="*/ 2762398 w 2762398"/>
                <a:gd name="connsiteY3" fmla="*/ 165744 h 1657439"/>
                <a:gd name="connsiteX4" fmla="*/ 2762398 w 2762398"/>
                <a:gd name="connsiteY4" fmla="*/ 1491695 h 1657439"/>
                <a:gd name="connsiteX5" fmla="*/ 2596654 w 2762398"/>
                <a:gd name="connsiteY5" fmla="*/ 1657439 h 1657439"/>
                <a:gd name="connsiteX6" fmla="*/ 165744 w 2762398"/>
                <a:gd name="connsiteY6" fmla="*/ 1657439 h 1657439"/>
                <a:gd name="connsiteX7" fmla="*/ 0 w 2762398"/>
                <a:gd name="connsiteY7" fmla="*/ 1491695 h 1657439"/>
                <a:gd name="connsiteX8" fmla="*/ 0 w 2762398"/>
                <a:gd name="connsiteY8" fmla="*/ 165744 h 165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398" h="1657439">
                  <a:moveTo>
                    <a:pt x="0" y="165744"/>
                  </a:moveTo>
                  <a:cubicBezTo>
                    <a:pt x="0" y="74206"/>
                    <a:pt x="74206" y="0"/>
                    <a:pt x="165744" y="0"/>
                  </a:cubicBezTo>
                  <a:lnTo>
                    <a:pt x="2596654" y="0"/>
                  </a:lnTo>
                  <a:cubicBezTo>
                    <a:pt x="2688192" y="0"/>
                    <a:pt x="2762398" y="74206"/>
                    <a:pt x="2762398" y="165744"/>
                  </a:cubicBezTo>
                  <a:lnTo>
                    <a:pt x="2762398" y="1491695"/>
                  </a:lnTo>
                  <a:cubicBezTo>
                    <a:pt x="2762398" y="1583233"/>
                    <a:pt x="2688192" y="1657439"/>
                    <a:pt x="2596654" y="1657439"/>
                  </a:cubicBezTo>
                  <a:lnTo>
                    <a:pt x="165744" y="1657439"/>
                  </a:lnTo>
                  <a:cubicBezTo>
                    <a:pt x="74206" y="1657439"/>
                    <a:pt x="0" y="1583233"/>
                    <a:pt x="0" y="1491695"/>
                  </a:cubicBezTo>
                  <a:lnTo>
                    <a:pt x="0" y="1657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225" tIns="155225" rIns="155225" bIns="155225" numCol="1" spcCol="1270" anchor="ctr" anchorCtr="0">
              <a:noAutofit/>
            </a:bodyPr>
            <a:lstStyle/>
            <a:p>
              <a:pPr marL="0" lvl="0" indent="0" algn="ctr" defTabSz="1244600">
                <a:lnSpc>
                  <a:spcPct val="90000"/>
                </a:lnSpc>
                <a:spcBef>
                  <a:spcPct val="0"/>
                </a:spcBef>
                <a:spcAft>
                  <a:spcPct val="35000"/>
                </a:spcAft>
                <a:buNone/>
              </a:pPr>
              <a:r>
                <a:rPr lang="en-US" sz="2800" kern="1200"/>
                <a:t>Effective Date </a:t>
              </a:r>
            </a:p>
          </p:txBody>
        </p:sp>
        <p:sp>
          <p:nvSpPr>
            <p:cNvPr id="11" name="Freeform: Shape 10">
              <a:extLst>
                <a:ext uri="{FF2B5EF4-FFF2-40B4-BE49-F238E27FC236}">
                  <a16:creationId xmlns:a16="http://schemas.microsoft.com/office/drawing/2014/main" id="{D9BA4C32-1CE1-EBFF-4A8C-2C75BB2C3E47}"/>
                </a:ext>
              </a:extLst>
            </p:cNvPr>
            <p:cNvSpPr/>
            <p:nvPr/>
          </p:nvSpPr>
          <p:spPr>
            <a:xfrm>
              <a:off x="7022929" y="4464364"/>
              <a:ext cx="2761488" cy="1657439"/>
            </a:xfrm>
            <a:custGeom>
              <a:avLst/>
              <a:gdLst>
                <a:gd name="connsiteX0" fmla="*/ 0 w 2762398"/>
                <a:gd name="connsiteY0" fmla="*/ 165744 h 1657439"/>
                <a:gd name="connsiteX1" fmla="*/ 165744 w 2762398"/>
                <a:gd name="connsiteY1" fmla="*/ 0 h 1657439"/>
                <a:gd name="connsiteX2" fmla="*/ 2596654 w 2762398"/>
                <a:gd name="connsiteY2" fmla="*/ 0 h 1657439"/>
                <a:gd name="connsiteX3" fmla="*/ 2762398 w 2762398"/>
                <a:gd name="connsiteY3" fmla="*/ 165744 h 1657439"/>
                <a:gd name="connsiteX4" fmla="*/ 2762398 w 2762398"/>
                <a:gd name="connsiteY4" fmla="*/ 1491695 h 1657439"/>
                <a:gd name="connsiteX5" fmla="*/ 2596654 w 2762398"/>
                <a:gd name="connsiteY5" fmla="*/ 1657439 h 1657439"/>
                <a:gd name="connsiteX6" fmla="*/ 165744 w 2762398"/>
                <a:gd name="connsiteY6" fmla="*/ 1657439 h 1657439"/>
                <a:gd name="connsiteX7" fmla="*/ 0 w 2762398"/>
                <a:gd name="connsiteY7" fmla="*/ 1491695 h 1657439"/>
                <a:gd name="connsiteX8" fmla="*/ 0 w 2762398"/>
                <a:gd name="connsiteY8" fmla="*/ 165744 h 165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398" h="1657439">
                  <a:moveTo>
                    <a:pt x="0" y="165744"/>
                  </a:moveTo>
                  <a:cubicBezTo>
                    <a:pt x="0" y="74206"/>
                    <a:pt x="74206" y="0"/>
                    <a:pt x="165744" y="0"/>
                  </a:cubicBezTo>
                  <a:lnTo>
                    <a:pt x="2596654" y="0"/>
                  </a:lnTo>
                  <a:cubicBezTo>
                    <a:pt x="2688192" y="0"/>
                    <a:pt x="2762398" y="74206"/>
                    <a:pt x="2762398" y="165744"/>
                  </a:cubicBezTo>
                  <a:lnTo>
                    <a:pt x="2762398" y="1491695"/>
                  </a:lnTo>
                  <a:cubicBezTo>
                    <a:pt x="2762398" y="1583233"/>
                    <a:pt x="2688192" y="1657439"/>
                    <a:pt x="2596654" y="1657439"/>
                  </a:cubicBezTo>
                  <a:lnTo>
                    <a:pt x="165744" y="1657439"/>
                  </a:lnTo>
                  <a:cubicBezTo>
                    <a:pt x="74206" y="1657439"/>
                    <a:pt x="0" y="1583233"/>
                    <a:pt x="0" y="1491695"/>
                  </a:cubicBezTo>
                  <a:lnTo>
                    <a:pt x="0" y="1657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225" tIns="155225" rIns="155225" bIns="155225" numCol="1" spcCol="1270" anchor="ctr" anchorCtr="0">
              <a:noAutofit/>
            </a:bodyPr>
            <a:lstStyle/>
            <a:p>
              <a:pPr marL="0" lvl="0" indent="0" algn="ctr" defTabSz="1244600">
                <a:lnSpc>
                  <a:spcPct val="90000"/>
                </a:lnSpc>
                <a:spcBef>
                  <a:spcPct val="0"/>
                </a:spcBef>
                <a:spcAft>
                  <a:spcPct val="35000"/>
                </a:spcAft>
                <a:buNone/>
              </a:pPr>
              <a:r>
                <a:rPr lang="en-US" sz="2800" kern="1200"/>
                <a:t>Service Date</a:t>
              </a:r>
            </a:p>
          </p:txBody>
        </p:sp>
      </p:grpSp>
      <p:sp>
        <p:nvSpPr>
          <p:cNvPr id="5" name="Slide Number Placeholder 4">
            <a:extLst>
              <a:ext uri="{FF2B5EF4-FFF2-40B4-BE49-F238E27FC236}">
                <a16:creationId xmlns:a16="http://schemas.microsoft.com/office/drawing/2014/main" id="{1FBF67F1-A25A-2734-5CD9-84F8DE76E28A}"/>
              </a:ext>
            </a:extLst>
          </p:cNvPr>
          <p:cNvSpPr>
            <a:spLocks noGrp="1"/>
          </p:cNvSpPr>
          <p:nvPr>
            <p:ph type="sldNum" sz="quarter" idx="12"/>
          </p:nvPr>
        </p:nvSpPr>
        <p:spPr/>
        <p:txBody>
          <a:bodyPr/>
          <a:lstStyle/>
          <a:p>
            <a:fld id="{DEC916D1-AA6D-4AB3-AFAF-AE93FACDC2AD}" type="slidenum">
              <a:rPr lang="en-US" smtClean="0"/>
              <a:t>14</a:t>
            </a:fld>
            <a:endParaRPr lang="en-US"/>
          </a:p>
        </p:txBody>
      </p:sp>
      <p:sp>
        <p:nvSpPr>
          <p:cNvPr id="8" name="Title 1">
            <a:extLst>
              <a:ext uri="{FF2B5EF4-FFF2-40B4-BE49-F238E27FC236}">
                <a16:creationId xmlns:a16="http://schemas.microsoft.com/office/drawing/2014/main" id="{156E7674-232F-9B1C-7D54-A44FA7D72C9C}"/>
              </a:ext>
            </a:extLst>
          </p:cNvPr>
          <p:cNvSpPr>
            <a:spLocks noGrp="1"/>
          </p:cNvSpPr>
          <p:nvPr>
            <p:ph type="title"/>
          </p:nvPr>
        </p:nvSpPr>
        <p:spPr>
          <a:xfrm>
            <a:off x="838200" y="1056259"/>
            <a:ext cx="10515600" cy="1325563"/>
          </a:xfrm>
        </p:spPr>
        <p:txBody>
          <a:bodyPr/>
          <a:lstStyle/>
          <a:p>
            <a:r>
              <a:rPr lang="en-US" dirty="0"/>
              <a:t>When can a QJ Decision be appealed?</a:t>
            </a:r>
            <a:br>
              <a:rPr lang="en-US" dirty="0"/>
            </a:br>
            <a:r>
              <a:rPr lang="en-US" dirty="0">
                <a:solidFill>
                  <a:schemeClr val="accent1"/>
                </a:solidFill>
              </a:rPr>
              <a:t>Statute of Limitations </a:t>
            </a:r>
          </a:p>
        </p:txBody>
      </p:sp>
      <p:sp>
        <p:nvSpPr>
          <p:cNvPr id="14" name="Oval 13">
            <a:extLst>
              <a:ext uri="{FF2B5EF4-FFF2-40B4-BE49-F238E27FC236}">
                <a16:creationId xmlns:a16="http://schemas.microsoft.com/office/drawing/2014/main" id="{FF20B098-D85F-9A05-C2CD-22852179D0A6}"/>
              </a:ext>
            </a:extLst>
          </p:cNvPr>
          <p:cNvSpPr/>
          <p:nvPr/>
        </p:nvSpPr>
        <p:spPr>
          <a:xfrm>
            <a:off x="4705653" y="4608273"/>
            <a:ext cx="2050253" cy="1193468"/>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000" b="1" dirty="0">
                <a:solidFill>
                  <a:schemeClr val="tx1">
                    <a:lumMod val="65000"/>
                    <a:lumOff val="35000"/>
                  </a:schemeClr>
                </a:solidFill>
              </a:rPr>
              <a:t>OR</a:t>
            </a:r>
          </a:p>
        </p:txBody>
      </p:sp>
      <p:sp>
        <p:nvSpPr>
          <p:cNvPr id="15" name="Arrow: Down 14">
            <a:extLst>
              <a:ext uri="{FF2B5EF4-FFF2-40B4-BE49-F238E27FC236}">
                <a16:creationId xmlns:a16="http://schemas.microsoft.com/office/drawing/2014/main" id="{4BE097D4-9B57-AF98-4E2E-2BA5A7065752}"/>
              </a:ext>
            </a:extLst>
          </p:cNvPr>
          <p:cNvSpPr/>
          <p:nvPr/>
        </p:nvSpPr>
        <p:spPr>
          <a:xfrm>
            <a:off x="3657599" y="4039261"/>
            <a:ext cx="798991" cy="38210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E525A244-3888-64C1-8019-D4F399D0A5E8}"/>
              </a:ext>
            </a:extLst>
          </p:cNvPr>
          <p:cNvSpPr/>
          <p:nvPr/>
        </p:nvSpPr>
        <p:spPr>
          <a:xfrm>
            <a:off x="7005918" y="4039260"/>
            <a:ext cx="795528" cy="384048"/>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81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6726-B1CA-13AB-4A0D-36098071808A}"/>
              </a:ext>
            </a:extLst>
          </p:cNvPr>
          <p:cNvSpPr>
            <a:spLocks noGrp="1"/>
          </p:cNvSpPr>
          <p:nvPr>
            <p:ph type="title"/>
          </p:nvPr>
        </p:nvSpPr>
        <p:spPr/>
        <p:txBody>
          <a:bodyPr/>
          <a:lstStyle/>
          <a:p>
            <a:r>
              <a:rPr lang="en-US" dirty="0">
                <a:solidFill>
                  <a:schemeClr val="accent1"/>
                </a:solidFill>
              </a:rPr>
              <a:t>The Response/Answer</a:t>
            </a:r>
          </a:p>
        </p:txBody>
      </p:sp>
      <p:sp>
        <p:nvSpPr>
          <p:cNvPr id="3" name="Content Placeholder 2">
            <a:extLst>
              <a:ext uri="{FF2B5EF4-FFF2-40B4-BE49-F238E27FC236}">
                <a16:creationId xmlns:a16="http://schemas.microsoft.com/office/drawing/2014/main" id="{C5292016-9B96-B6DC-D631-49D63B7E092D}"/>
              </a:ext>
            </a:extLst>
          </p:cNvPr>
          <p:cNvSpPr>
            <a:spLocks noGrp="1"/>
          </p:cNvSpPr>
          <p:nvPr>
            <p:ph idx="1"/>
          </p:nvPr>
        </p:nvSpPr>
        <p:spPr/>
        <p:txBody>
          <a:bodyPr vert="horz" lIns="91440" tIns="45720" rIns="91440" bIns="45720" rtlCol="0" anchor="t">
            <a:normAutofit fontScale="77500" lnSpcReduction="20000"/>
          </a:bodyPr>
          <a:lstStyle/>
          <a:p>
            <a:pPr marL="457200" indent="-457200" algn="l">
              <a:lnSpc>
                <a:spcPct val="120000"/>
              </a:lnSpc>
              <a:buFont typeface="Arial" panose="020B0604020202020204" pitchFamily="34" charset="0"/>
              <a:buChar char="•"/>
            </a:pPr>
            <a:r>
              <a:rPr lang="en-US" dirty="0">
                <a:solidFill>
                  <a:schemeClr val="tx1"/>
                </a:solidFill>
              </a:rPr>
              <a:t>Local govt. and any other respondent </a:t>
            </a:r>
            <a:r>
              <a:rPr lang="en-US" b="1" i="1" dirty="0">
                <a:solidFill>
                  <a:schemeClr val="tx1"/>
                </a:solidFill>
              </a:rPr>
              <a:t>may</a:t>
            </a:r>
            <a:r>
              <a:rPr lang="en-US" dirty="0">
                <a:solidFill>
                  <a:schemeClr val="tx1"/>
                </a:solidFill>
              </a:rPr>
              <a:t> file a response (i.e., an answer) to the petition pursuant to G.S. § 160D-1402(f).</a:t>
            </a:r>
          </a:p>
          <a:p>
            <a:pPr marL="457200" indent="-457200" algn="l">
              <a:lnSpc>
                <a:spcPct val="120000"/>
              </a:lnSpc>
              <a:buFont typeface="Arial" panose="020B0604020202020204" pitchFamily="34" charset="0"/>
              <a:buChar char="•"/>
            </a:pPr>
            <a:r>
              <a:rPr lang="en-US" dirty="0">
                <a:solidFill>
                  <a:schemeClr val="tx1"/>
                </a:solidFill>
              </a:rPr>
              <a:t>Common practice is to not file a response, but just the record and then deal with merits through a motion to dismiss or hearing on the petition.</a:t>
            </a:r>
          </a:p>
          <a:p>
            <a:pPr marL="457200" indent="-457200" algn="l">
              <a:lnSpc>
                <a:spcPct val="120000"/>
              </a:lnSpc>
              <a:buFont typeface="Arial" panose="020B0604020202020204" pitchFamily="34" charset="0"/>
              <a:buChar char="•"/>
            </a:pPr>
            <a:r>
              <a:rPr lang="en-US" dirty="0">
                <a:solidFill>
                  <a:schemeClr val="tx1"/>
                </a:solidFill>
              </a:rPr>
              <a:t>However, a response must be filed and served on petitioner 30 days before the hearing on the petition if respondent contests petitioner’s standing.</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F650978-A353-AFAF-A8B7-CDEC2B589556}"/>
              </a:ext>
            </a:extLst>
          </p:cNvPr>
          <p:cNvSpPr>
            <a:spLocks noGrp="1"/>
          </p:cNvSpPr>
          <p:nvPr>
            <p:ph type="sldNum" sz="quarter" idx="12"/>
          </p:nvPr>
        </p:nvSpPr>
        <p:spPr/>
        <p:txBody>
          <a:bodyPr/>
          <a:lstStyle/>
          <a:p>
            <a:fld id="{DEC916D1-AA6D-4AB3-AFAF-AE93FACDC2AD}" type="slidenum">
              <a:rPr lang="en-US" smtClean="0"/>
              <a:t>15</a:t>
            </a:fld>
            <a:endParaRPr lang="en-US"/>
          </a:p>
        </p:txBody>
      </p:sp>
      <p:pic>
        <p:nvPicPr>
          <p:cNvPr id="5" name="Graphic 4" descr="Customer review with solid fill">
            <a:extLst>
              <a:ext uri="{FF2B5EF4-FFF2-40B4-BE49-F238E27FC236}">
                <a16:creationId xmlns:a16="http://schemas.microsoft.com/office/drawing/2014/main" id="{5A37E2B7-6365-414D-05D3-43D9A5D026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2909" y="1019401"/>
            <a:ext cx="1656347" cy="1663031"/>
          </a:xfrm>
          <a:prstGeom prst="rect">
            <a:avLst/>
          </a:prstGeom>
        </p:spPr>
      </p:pic>
    </p:spTree>
    <p:extLst>
      <p:ext uri="{BB962C8B-B14F-4D97-AF65-F5344CB8AC3E}">
        <p14:creationId xmlns:p14="http://schemas.microsoft.com/office/powerpoint/2010/main" val="69168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ocument with a stamp on it&#10;&#10;Description automatically generated">
            <a:extLst>
              <a:ext uri="{FF2B5EF4-FFF2-40B4-BE49-F238E27FC236}">
                <a16:creationId xmlns:a16="http://schemas.microsoft.com/office/drawing/2014/main" id="{5D6BB97F-2DF4-C3D2-4845-35C0E96A29BA}"/>
              </a:ext>
            </a:extLst>
          </p:cNvPr>
          <p:cNvPicPr>
            <a:picLocks noGrp="1" noChangeAspect="1"/>
          </p:cNvPicPr>
          <p:nvPr>
            <p:ph idx="1"/>
          </p:nvPr>
        </p:nvPicPr>
        <p:blipFill rotWithShape="1">
          <a:blip r:embed="rId2"/>
          <a:srcRect r="148" b="10230"/>
          <a:stretch/>
        </p:blipFill>
        <p:spPr>
          <a:xfrm>
            <a:off x="3849338" y="523875"/>
            <a:ext cx="4486651" cy="5221574"/>
          </a:xfrm>
          <a:noFill/>
        </p:spPr>
      </p:pic>
      <p:sp>
        <p:nvSpPr>
          <p:cNvPr id="4" name="Slide Number Placeholder 3" hidden="1">
            <a:extLst>
              <a:ext uri="{FF2B5EF4-FFF2-40B4-BE49-F238E27FC236}">
                <a16:creationId xmlns:a16="http://schemas.microsoft.com/office/drawing/2014/main" id="{198F89C3-091B-4989-B208-DB5E7C8E5080}"/>
              </a:ext>
            </a:extLst>
          </p:cNvPr>
          <p:cNvSpPr>
            <a:spLocks noGrp="1"/>
          </p:cNvSpPr>
          <p:nvPr>
            <p:ph type="sldNum" sz="quarter" idx="12"/>
          </p:nvPr>
        </p:nvSpPr>
        <p:spPr/>
        <p:txBody>
          <a:bodyPr/>
          <a:lstStyle/>
          <a:p>
            <a:pPr>
              <a:spcAft>
                <a:spcPts val="600"/>
              </a:spcAft>
            </a:pPr>
            <a:fld id="{DEC916D1-AA6D-4AB3-AFAF-AE93FACDC2AD}" type="slidenum">
              <a:rPr lang="en-US" smtClean="0"/>
              <a:pPr>
                <a:spcAft>
                  <a:spcPts val="600"/>
                </a:spcAft>
              </a:pPr>
              <a:t>16</a:t>
            </a:fld>
            <a:endParaRPr lang="en-US"/>
          </a:p>
        </p:txBody>
      </p:sp>
      <p:sp>
        <p:nvSpPr>
          <p:cNvPr id="7" name="TextBox 6">
            <a:extLst>
              <a:ext uri="{FF2B5EF4-FFF2-40B4-BE49-F238E27FC236}">
                <a16:creationId xmlns:a16="http://schemas.microsoft.com/office/drawing/2014/main" id="{6EA5AB12-542D-0A38-B486-34F86033CC13}"/>
              </a:ext>
            </a:extLst>
          </p:cNvPr>
          <p:cNvSpPr txBox="1"/>
          <p:nvPr/>
        </p:nvSpPr>
        <p:spPr>
          <a:xfrm>
            <a:off x="5140397" y="5870535"/>
            <a:ext cx="19095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tx2"/>
                </a:solidFill>
                <a:ea typeface="Open Sans"/>
                <a:cs typeface="Open Sans"/>
              </a:rPr>
              <a:t>Full document </a:t>
            </a:r>
            <a:r>
              <a:rPr lang="en-US" sz="1400" dirty="0">
                <a:solidFill>
                  <a:schemeClr val="tx2"/>
                </a:solidFill>
                <a:ea typeface="Open Sans"/>
                <a:cs typeface="Open Sans"/>
                <a:hlinkClick r:id="rId3">
                  <a:extLst>
                    <a:ext uri="{A12FA001-AC4F-418D-AE19-62706E023703}">
                      <ahyp:hlinkClr xmlns:ahyp="http://schemas.microsoft.com/office/drawing/2018/hyperlinkcolor" val="tx"/>
                    </a:ext>
                  </a:extLst>
                </a:hlinkClick>
              </a:rPr>
              <a:t>here</a:t>
            </a:r>
            <a:endParaRPr lang="en-US">
              <a:solidFill>
                <a:schemeClr val="tx2"/>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087666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0797-9C78-2EFD-D557-CF68D039BD72}"/>
              </a:ext>
            </a:extLst>
          </p:cNvPr>
          <p:cNvSpPr>
            <a:spLocks noGrp="1"/>
          </p:cNvSpPr>
          <p:nvPr>
            <p:ph type="title"/>
          </p:nvPr>
        </p:nvSpPr>
        <p:spPr/>
        <p:txBody>
          <a:bodyPr/>
          <a:lstStyle/>
          <a:p>
            <a:r>
              <a:rPr lang="en-US" dirty="0"/>
              <a:t>Joinder</a:t>
            </a:r>
          </a:p>
        </p:txBody>
      </p:sp>
      <p:sp>
        <p:nvSpPr>
          <p:cNvPr id="3" name="Content Placeholder 2">
            <a:extLst>
              <a:ext uri="{FF2B5EF4-FFF2-40B4-BE49-F238E27FC236}">
                <a16:creationId xmlns:a16="http://schemas.microsoft.com/office/drawing/2014/main" id="{35F94241-99F6-658D-8099-B85835027B49}"/>
              </a:ext>
            </a:extLst>
          </p:cNvPr>
          <p:cNvSpPr>
            <a:spLocks noGrp="1"/>
          </p:cNvSpPr>
          <p:nvPr>
            <p:ph idx="1"/>
          </p:nvPr>
        </p:nvSpPr>
        <p:spPr>
          <a:xfrm>
            <a:off x="838200" y="2883018"/>
            <a:ext cx="10515600" cy="3373307"/>
          </a:xfrm>
        </p:spPr>
        <p:txBody>
          <a:bodyPr>
            <a:noAutofit/>
          </a:bodyPr>
          <a:lstStyle/>
          <a:p>
            <a:pPr marL="457200" indent="-457200" algn="l">
              <a:buFont typeface="Arial" panose="020B0604020202020204" pitchFamily="34" charset="0"/>
              <a:buChar char="•"/>
            </a:pPr>
            <a:r>
              <a:rPr lang="en-US" sz="3200" dirty="0">
                <a:solidFill>
                  <a:schemeClr val="tx1"/>
                </a:solidFill>
              </a:rPr>
              <a:t>Under 160D, joinder of a civil action challenging ordinance’s constitutionality/statutory authority/etc. with a petition is allowed.  </a:t>
            </a:r>
          </a:p>
          <a:p>
            <a:pPr marL="457200" indent="-457200" algn="l">
              <a:buFont typeface="Arial" panose="020B0604020202020204" pitchFamily="34" charset="0"/>
              <a:buChar char="•"/>
            </a:pPr>
            <a:r>
              <a:rPr lang="en-US" sz="3200" dirty="0">
                <a:solidFill>
                  <a:schemeClr val="tx1"/>
                </a:solidFill>
              </a:rPr>
              <a:t>If joined, both actions may be decided in same proceeding.</a:t>
            </a:r>
          </a:p>
          <a:p>
            <a:pPr marL="457200" indent="-457200" algn="l">
              <a:buFont typeface="Arial" panose="020B0604020202020204" pitchFamily="34" charset="0"/>
              <a:buChar char="•"/>
            </a:pPr>
            <a:r>
              <a:rPr lang="en-US" sz="3200" dirty="0">
                <a:solidFill>
                  <a:schemeClr val="tx1"/>
                </a:solidFill>
              </a:rPr>
              <a:t>Local board need not consider ordinance’s constitutionality statutory authority.</a:t>
            </a:r>
          </a:p>
        </p:txBody>
      </p:sp>
      <p:sp>
        <p:nvSpPr>
          <p:cNvPr id="4" name="Slide Number Placeholder 3">
            <a:extLst>
              <a:ext uri="{FF2B5EF4-FFF2-40B4-BE49-F238E27FC236}">
                <a16:creationId xmlns:a16="http://schemas.microsoft.com/office/drawing/2014/main" id="{DEABBA2D-81D0-975F-D3BD-2E58E400EF96}"/>
              </a:ext>
            </a:extLst>
          </p:cNvPr>
          <p:cNvSpPr>
            <a:spLocks noGrp="1"/>
          </p:cNvSpPr>
          <p:nvPr>
            <p:ph type="sldNum" sz="quarter" idx="12"/>
          </p:nvPr>
        </p:nvSpPr>
        <p:spPr/>
        <p:txBody>
          <a:bodyPr/>
          <a:lstStyle/>
          <a:p>
            <a:fld id="{DEC916D1-AA6D-4AB3-AFAF-AE93FACDC2AD}" type="slidenum">
              <a:rPr lang="en-US" smtClean="0"/>
              <a:t>17</a:t>
            </a:fld>
            <a:endParaRPr lang="en-US"/>
          </a:p>
        </p:txBody>
      </p:sp>
      <p:pic>
        <p:nvPicPr>
          <p:cNvPr id="6" name="Picture 5">
            <a:extLst>
              <a:ext uri="{FF2B5EF4-FFF2-40B4-BE49-F238E27FC236}">
                <a16:creationId xmlns:a16="http://schemas.microsoft.com/office/drawing/2014/main" id="{8009C5D2-ED5A-449F-A189-D9C1539D7510}"/>
              </a:ext>
            </a:extLst>
          </p:cNvPr>
          <p:cNvPicPr>
            <a:picLocks noChangeAspect="1"/>
          </p:cNvPicPr>
          <p:nvPr/>
        </p:nvPicPr>
        <p:blipFill>
          <a:blip r:embed="rId2"/>
          <a:stretch>
            <a:fillRect/>
          </a:stretch>
        </p:blipFill>
        <p:spPr>
          <a:xfrm>
            <a:off x="7026442" y="460660"/>
            <a:ext cx="2422358" cy="2422358"/>
          </a:xfrm>
          <a:prstGeom prst="rect">
            <a:avLst/>
          </a:prstGeom>
        </p:spPr>
      </p:pic>
    </p:spTree>
    <p:extLst>
      <p:ext uri="{BB962C8B-B14F-4D97-AF65-F5344CB8AC3E}">
        <p14:creationId xmlns:p14="http://schemas.microsoft.com/office/powerpoint/2010/main" val="118939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F6FC-E0A4-4E9A-8B9A-98B138A81099}"/>
              </a:ext>
            </a:extLst>
          </p:cNvPr>
          <p:cNvSpPr>
            <a:spLocks noGrp="1"/>
          </p:cNvSpPr>
          <p:nvPr>
            <p:ph type="title"/>
          </p:nvPr>
        </p:nvSpPr>
        <p:spPr>
          <a:xfrm>
            <a:off x="838200" y="496953"/>
            <a:ext cx="10515600" cy="973501"/>
          </a:xfrm>
        </p:spPr>
        <p:txBody>
          <a:bodyPr anchor="b">
            <a:normAutofit/>
          </a:bodyPr>
          <a:lstStyle/>
          <a:p>
            <a:r>
              <a:rPr lang="en-US" sz="4100" u="sng" dirty="0"/>
              <a:t>Parties</a:t>
            </a:r>
          </a:p>
        </p:txBody>
      </p:sp>
      <p:sp>
        <p:nvSpPr>
          <p:cNvPr id="4" name="Slide Number Placeholder 3">
            <a:extLst>
              <a:ext uri="{FF2B5EF4-FFF2-40B4-BE49-F238E27FC236}">
                <a16:creationId xmlns:a16="http://schemas.microsoft.com/office/drawing/2014/main" id="{A808A783-57A8-F18C-2169-EB3B2A98F9B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EC916D1-AA6D-4AB3-AFAF-AE93FACDC2AD}" type="slidenum">
              <a:rPr lang="en-US" smtClean="0"/>
              <a:pPr>
                <a:spcAft>
                  <a:spcPts val="600"/>
                </a:spcAft>
              </a:pPr>
              <a:t>18</a:t>
            </a:fld>
            <a:endParaRPr lang="en-US"/>
          </a:p>
        </p:txBody>
      </p:sp>
      <p:pic>
        <p:nvPicPr>
          <p:cNvPr id="5" name="Picture 4">
            <a:extLst>
              <a:ext uri="{FF2B5EF4-FFF2-40B4-BE49-F238E27FC236}">
                <a16:creationId xmlns:a16="http://schemas.microsoft.com/office/drawing/2014/main" id="{BE0971AA-A9A4-7662-6A17-91CB8BF2A3F0}"/>
              </a:ext>
            </a:extLst>
          </p:cNvPr>
          <p:cNvPicPr>
            <a:picLocks noChangeAspect="1"/>
          </p:cNvPicPr>
          <p:nvPr/>
        </p:nvPicPr>
        <p:blipFill>
          <a:blip r:embed="rId2"/>
          <a:stretch>
            <a:fillRect/>
          </a:stretch>
        </p:blipFill>
        <p:spPr>
          <a:xfrm>
            <a:off x="3039762" y="1470454"/>
            <a:ext cx="6376087" cy="4794422"/>
          </a:xfrm>
          <a:prstGeom prst="rect">
            <a:avLst/>
          </a:prstGeom>
        </p:spPr>
      </p:pic>
    </p:spTree>
    <p:extLst>
      <p:ext uri="{BB962C8B-B14F-4D97-AF65-F5344CB8AC3E}">
        <p14:creationId xmlns:p14="http://schemas.microsoft.com/office/powerpoint/2010/main" val="66102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A015-42F3-C283-C1D4-A710A93735A2}"/>
              </a:ext>
            </a:extLst>
          </p:cNvPr>
          <p:cNvSpPr>
            <a:spLocks noGrp="1"/>
          </p:cNvSpPr>
          <p:nvPr>
            <p:ph type="title"/>
          </p:nvPr>
        </p:nvSpPr>
        <p:spPr/>
        <p:txBody>
          <a:bodyPr/>
          <a:lstStyle/>
          <a:p>
            <a:r>
              <a:rPr lang="en-US" dirty="0"/>
              <a:t>Parties</a:t>
            </a:r>
          </a:p>
        </p:txBody>
      </p:sp>
      <p:graphicFrame>
        <p:nvGraphicFramePr>
          <p:cNvPr id="6" name="Content Placeholder 5">
            <a:extLst>
              <a:ext uri="{FF2B5EF4-FFF2-40B4-BE49-F238E27FC236}">
                <a16:creationId xmlns:a16="http://schemas.microsoft.com/office/drawing/2014/main" id="{7FC1E60B-6F67-8EDF-E9C3-B3856087226C}"/>
              </a:ext>
            </a:extLst>
          </p:cNvPr>
          <p:cNvGraphicFramePr>
            <a:graphicFrameLocks noGrp="1"/>
          </p:cNvGraphicFramePr>
          <p:nvPr>
            <p:ph idx="1"/>
            <p:extLst>
              <p:ext uri="{D42A27DB-BD31-4B8C-83A1-F6EECF244321}">
                <p14:modId xmlns:p14="http://schemas.microsoft.com/office/powerpoint/2010/main" val="3149106203"/>
              </p:ext>
            </p:extLst>
          </p:nvPr>
        </p:nvGraphicFramePr>
        <p:xfrm>
          <a:off x="729048" y="2014152"/>
          <a:ext cx="10733903" cy="418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3FF285E1-71D1-5082-BE44-397D3990C317}"/>
              </a:ext>
            </a:extLst>
          </p:cNvPr>
          <p:cNvSpPr>
            <a:spLocks noGrp="1"/>
          </p:cNvSpPr>
          <p:nvPr>
            <p:ph type="sldNum" sz="quarter" idx="12"/>
          </p:nvPr>
        </p:nvSpPr>
        <p:spPr/>
        <p:txBody>
          <a:bodyPr/>
          <a:lstStyle/>
          <a:p>
            <a:fld id="{DEC916D1-AA6D-4AB3-AFAF-AE93FACDC2AD}" type="slidenum">
              <a:rPr lang="en-US" smtClean="0"/>
              <a:t>19</a:t>
            </a:fld>
            <a:endParaRPr lang="en-US"/>
          </a:p>
        </p:txBody>
      </p:sp>
    </p:spTree>
    <p:extLst>
      <p:ext uri="{BB962C8B-B14F-4D97-AF65-F5344CB8AC3E}">
        <p14:creationId xmlns:p14="http://schemas.microsoft.com/office/powerpoint/2010/main" val="212734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F6FC-E0A4-4E9A-8B9A-98B138A81099}"/>
              </a:ext>
            </a:extLst>
          </p:cNvPr>
          <p:cNvSpPr>
            <a:spLocks noGrp="1"/>
          </p:cNvSpPr>
          <p:nvPr>
            <p:ph type="title"/>
          </p:nvPr>
        </p:nvSpPr>
        <p:spPr>
          <a:xfrm>
            <a:off x="838199" y="849307"/>
            <a:ext cx="10515600" cy="973501"/>
          </a:xfrm>
        </p:spPr>
        <p:txBody>
          <a:bodyPr anchor="b">
            <a:normAutofit/>
          </a:bodyPr>
          <a:lstStyle/>
          <a:p>
            <a:r>
              <a:rPr lang="en-US" sz="4100" u="sng" dirty="0"/>
              <a:t>Overview of NC Statutory Authority</a:t>
            </a:r>
          </a:p>
        </p:txBody>
      </p:sp>
      <p:sp>
        <p:nvSpPr>
          <p:cNvPr id="4" name="Slide Number Placeholder 3">
            <a:extLst>
              <a:ext uri="{FF2B5EF4-FFF2-40B4-BE49-F238E27FC236}">
                <a16:creationId xmlns:a16="http://schemas.microsoft.com/office/drawing/2014/main" id="{A808A783-57A8-F18C-2169-EB3B2A98F9B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EC916D1-AA6D-4AB3-AFAF-AE93FACDC2AD}" type="slidenum">
              <a:rPr lang="en-US" smtClean="0"/>
              <a:pPr>
                <a:spcAft>
                  <a:spcPts val="600"/>
                </a:spcAft>
              </a:pPr>
              <a:t>2</a:t>
            </a:fld>
            <a:endParaRPr lang="en-US"/>
          </a:p>
        </p:txBody>
      </p:sp>
      <p:pic>
        <p:nvPicPr>
          <p:cNvPr id="6" name="Picture 5">
            <a:extLst>
              <a:ext uri="{FF2B5EF4-FFF2-40B4-BE49-F238E27FC236}">
                <a16:creationId xmlns:a16="http://schemas.microsoft.com/office/drawing/2014/main" id="{C69A4A24-1755-55E5-BD01-CEBFF5DEB11A}"/>
              </a:ext>
            </a:extLst>
          </p:cNvPr>
          <p:cNvPicPr>
            <a:picLocks noChangeAspect="1"/>
          </p:cNvPicPr>
          <p:nvPr/>
        </p:nvPicPr>
        <p:blipFill>
          <a:blip r:embed="rId2">
            <a:duotone>
              <a:prstClr val="black"/>
              <a:schemeClr val="accent3">
                <a:tint val="45000"/>
                <a:satMod val="400000"/>
              </a:schemeClr>
            </a:duotone>
          </a:blip>
          <a:stretch>
            <a:fillRect/>
          </a:stretch>
        </p:blipFill>
        <p:spPr>
          <a:xfrm>
            <a:off x="838199" y="1911821"/>
            <a:ext cx="3819525" cy="3800475"/>
          </a:xfrm>
          <a:prstGeom prst="rect">
            <a:avLst/>
          </a:prstGeom>
        </p:spPr>
      </p:pic>
      <p:pic>
        <p:nvPicPr>
          <p:cNvPr id="13" name="Picture 12">
            <a:extLst>
              <a:ext uri="{FF2B5EF4-FFF2-40B4-BE49-F238E27FC236}">
                <a16:creationId xmlns:a16="http://schemas.microsoft.com/office/drawing/2014/main" id="{5AFA3481-7325-A85A-1787-B5DCA8DB9EA1}"/>
              </a:ext>
            </a:extLst>
          </p:cNvPr>
          <p:cNvPicPr>
            <a:picLocks noChangeAspect="1"/>
          </p:cNvPicPr>
          <p:nvPr/>
        </p:nvPicPr>
        <p:blipFill>
          <a:blip r:embed="rId3"/>
          <a:stretch>
            <a:fillRect/>
          </a:stretch>
        </p:blipFill>
        <p:spPr>
          <a:xfrm>
            <a:off x="5214801" y="2276946"/>
            <a:ext cx="4693592" cy="3123372"/>
          </a:xfrm>
          <a:prstGeom prst="rect">
            <a:avLst/>
          </a:prstGeom>
        </p:spPr>
      </p:pic>
    </p:spTree>
    <p:extLst>
      <p:ext uri="{BB962C8B-B14F-4D97-AF65-F5344CB8AC3E}">
        <p14:creationId xmlns:p14="http://schemas.microsoft.com/office/powerpoint/2010/main" val="1902852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45CC-EC67-D6DF-A7AC-23C04461C05B}"/>
              </a:ext>
            </a:extLst>
          </p:cNvPr>
          <p:cNvSpPr>
            <a:spLocks noGrp="1"/>
          </p:cNvSpPr>
          <p:nvPr>
            <p:ph type="title"/>
          </p:nvPr>
        </p:nvSpPr>
        <p:spPr/>
        <p:txBody>
          <a:bodyPr/>
          <a:lstStyle/>
          <a:p>
            <a:r>
              <a:rPr lang="en-US" dirty="0"/>
              <a:t>Amendment </a:t>
            </a:r>
          </a:p>
        </p:txBody>
      </p:sp>
      <p:graphicFrame>
        <p:nvGraphicFramePr>
          <p:cNvPr id="4" name="Content Placeholder 3">
            <a:extLst>
              <a:ext uri="{FF2B5EF4-FFF2-40B4-BE49-F238E27FC236}">
                <a16:creationId xmlns:a16="http://schemas.microsoft.com/office/drawing/2014/main" id="{443D0D6F-9501-E6AB-0473-5A8A5CEFFA73}"/>
              </a:ext>
            </a:extLst>
          </p:cNvPr>
          <p:cNvGraphicFramePr>
            <a:graphicFrameLocks noGrp="1"/>
          </p:cNvGraphicFramePr>
          <p:nvPr>
            <p:ph idx="1"/>
            <p:extLst>
              <p:ext uri="{D42A27DB-BD31-4B8C-83A1-F6EECF244321}">
                <p14:modId xmlns:p14="http://schemas.microsoft.com/office/powerpoint/2010/main" val="2965307258"/>
              </p:ext>
            </p:extLst>
          </p:nvPr>
        </p:nvGraphicFramePr>
        <p:xfrm>
          <a:off x="838200" y="2218037"/>
          <a:ext cx="10515600" cy="4009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D68995CA-3A6D-FE67-CBAE-EDC01394CA16}"/>
              </a:ext>
            </a:extLst>
          </p:cNvPr>
          <p:cNvSpPr>
            <a:spLocks noGrp="1"/>
          </p:cNvSpPr>
          <p:nvPr>
            <p:ph type="sldNum" sz="quarter" idx="12"/>
          </p:nvPr>
        </p:nvSpPr>
        <p:spPr/>
        <p:txBody>
          <a:bodyPr/>
          <a:lstStyle/>
          <a:p>
            <a:fld id="{DEC916D1-AA6D-4AB3-AFAF-AE93FACDC2AD}" type="slidenum">
              <a:rPr lang="en-US" smtClean="0"/>
              <a:t>20</a:t>
            </a:fld>
            <a:endParaRPr lang="en-US"/>
          </a:p>
        </p:txBody>
      </p:sp>
      <p:pic>
        <p:nvPicPr>
          <p:cNvPr id="3" name="Graphic 2" descr="Pencil with solid fill">
            <a:extLst>
              <a:ext uri="{FF2B5EF4-FFF2-40B4-BE49-F238E27FC236}">
                <a16:creationId xmlns:a16="http://schemas.microsoft.com/office/drawing/2014/main" id="{91CEF46E-76D0-1150-64B4-B1D5253ABF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16374" y="778114"/>
            <a:ext cx="1188452" cy="1188453"/>
          </a:xfrm>
          <a:prstGeom prst="rect">
            <a:avLst/>
          </a:prstGeom>
        </p:spPr>
      </p:pic>
    </p:spTree>
    <p:extLst>
      <p:ext uri="{BB962C8B-B14F-4D97-AF65-F5344CB8AC3E}">
        <p14:creationId xmlns:p14="http://schemas.microsoft.com/office/powerpoint/2010/main" val="3788329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F6FC-E0A4-4E9A-8B9A-98B138A81099}"/>
              </a:ext>
            </a:extLst>
          </p:cNvPr>
          <p:cNvSpPr>
            <a:spLocks noGrp="1"/>
          </p:cNvSpPr>
          <p:nvPr>
            <p:ph type="title"/>
          </p:nvPr>
        </p:nvSpPr>
        <p:spPr>
          <a:xfrm>
            <a:off x="838200" y="496953"/>
            <a:ext cx="10515600" cy="973501"/>
          </a:xfrm>
        </p:spPr>
        <p:txBody>
          <a:bodyPr anchor="b">
            <a:normAutofit/>
          </a:bodyPr>
          <a:lstStyle/>
          <a:p>
            <a:r>
              <a:rPr lang="en-US" sz="4100" u="sng" dirty="0"/>
              <a:t>Standing</a:t>
            </a:r>
          </a:p>
        </p:txBody>
      </p:sp>
      <p:sp>
        <p:nvSpPr>
          <p:cNvPr id="4" name="Slide Number Placeholder 3">
            <a:extLst>
              <a:ext uri="{FF2B5EF4-FFF2-40B4-BE49-F238E27FC236}">
                <a16:creationId xmlns:a16="http://schemas.microsoft.com/office/drawing/2014/main" id="{A808A783-57A8-F18C-2169-EB3B2A98F9B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EC916D1-AA6D-4AB3-AFAF-AE93FACDC2AD}" type="slidenum">
              <a:rPr lang="en-US" smtClean="0"/>
              <a:pPr>
                <a:spcAft>
                  <a:spcPts val="600"/>
                </a:spcAft>
              </a:pPr>
              <a:t>21</a:t>
            </a:fld>
            <a:endParaRPr lang="en-US"/>
          </a:p>
        </p:txBody>
      </p:sp>
      <p:pic>
        <p:nvPicPr>
          <p:cNvPr id="3" name="Picture 2">
            <a:extLst>
              <a:ext uri="{FF2B5EF4-FFF2-40B4-BE49-F238E27FC236}">
                <a16:creationId xmlns:a16="http://schemas.microsoft.com/office/drawing/2014/main" id="{D7CA326F-2289-3868-875A-A2E8B4E9ED28}"/>
              </a:ext>
            </a:extLst>
          </p:cNvPr>
          <p:cNvPicPr>
            <a:picLocks noChangeAspect="1"/>
          </p:cNvPicPr>
          <p:nvPr/>
        </p:nvPicPr>
        <p:blipFill>
          <a:blip r:embed="rId2"/>
          <a:stretch>
            <a:fillRect/>
          </a:stretch>
        </p:blipFill>
        <p:spPr>
          <a:xfrm>
            <a:off x="3139646" y="2022689"/>
            <a:ext cx="5715000" cy="3781425"/>
          </a:xfrm>
          <a:prstGeom prst="rect">
            <a:avLst/>
          </a:prstGeom>
        </p:spPr>
      </p:pic>
    </p:spTree>
    <p:extLst>
      <p:ext uri="{BB962C8B-B14F-4D97-AF65-F5344CB8AC3E}">
        <p14:creationId xmlns:p14="http://schemas.microsoft.com/office/powerpoint/2010/main" val="47219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9D48-ABB0-8D80-08E2-B6B44DA287DD}"/>
              </a:ext>
            </a:extLst>
          </p:cNvPr>
          <p:cNvSpPr>
            <a:spLocks noGrp="1"/>
          </p:cNvSpPr>
          <p:nvPr>
            <p:ph type="title"/>
          </p:nvPr>
        </p:nvSpPr>
        <p:spPr/>
        <p:txBody>
          <a:bodyPr/>
          <a:lstStyle/>
          <a:p>
            <a:r>
              <a:rPr lang="en-US" dirty="0"/>
              <a:t>Who has standing file a petition?</a:t>
            </a:r>
            <a:br>
              <a:rPr lang="en-US" dirty="0"/>
            </a:br>
            <a:r>
              <a:rPr lang="en-US" dirty="0">
                <a:solidFill>
                  <a:schemeClr val="accent1"/>
                </a:solidFill>
              </a:rPr>
              <a:t>3 Categories (G.S. 160D-1402(c))</a:t>
            </a:r>
          </a:p>
        </p:txBody>
      </p:sp>
      <p:sp>
        <p:nvSpPr>
          <p:cNvPr id="4" name="Slide Number Placeholder 3">
            <a:extLst>
              <a:ext uri="{FF2B5EF4-FFF2-40B4-BE49-F238E27FC236}">
                <a16:creationId xmlns:a16="http://schemas.microsoft.com/office/drawing/2014/main" id="{FE734F50-CBDC-3E26-B3C1-EC7F23DF514B}"/>
              </a:ext>
            </a:extLst>
          </p:cNvPr>
          <p:cNvSpPr>
            <a:spLocks noGrp="1"/>
          </p:cNvSpPr>
          <p:nvPr>
            <p:ph type="sldNum" sz="quarter" idx="12"/>
          </p:nvPr>
        </p:nvSpPr>
        <p:spPr/>
        <p:txBody>
          <a:bodyPr/>
          <a:lstStyle/>
          <a:p>
            <a:fld id="{DEC916D1-AA6D-4AB3-AFAF-AE93FACDC2AD}" type="slidenum">
              <a:rPr lang="en-US" smtClean="0"/>
              <a:t>22</a:t>
            </a:fld>
            <a:endParaRPr lang="en-US"/>
          </a:p>
        </p:txBody>
      </p:sp>
      <p:graphicFrame>
        <p:nvGraphicFramePr>
          <p:cNvPr id="9" name="Content Placeholder 3">
            <a:extLst>
              <a:ext uri="{FF2B5EF4-FFF2-40B4-BE49-F238E27FC236}">
                <a16:creationId xmlns:a16="http://schemas.microsoft.com/office/drawing/2014/main" id="{214645D3-8C92-0C98-4901-BB302C0EED0B}"/>
              </a:ext>
            </a:extLst>
          </p:cNvPr>
          <p:cNvGraphicFramePr>
            <a:graphicFrameLocks noGrp="1"/>
          </p:cNvGraphicFramePr>
          <p:nvPr>
            <p:ph idx="1"/>
            <p:extLst>
              <p:ext uri="{D42A27DB-BD31-4B8C-83A1-F6EECF244321}">
                <p14:modId xmlns:p14="http://schemas.microsoft.com/office/powerpoint/2010/main" val="1268744335"/>
              </p:ext>
            </p:extLst>
          </p:nvPr>
        </p:nvGraphicFramePr>
        <p:xfrm>
          <a:off x="838200" y="2381822"/>
          <a:ext cx="10515600" cy="3974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178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8707-7B81-B780-A093-19E2288E298B}"/>
              </a:ext>
            </a:extLst>
          </p:cNvPr>
          <p:cNvSpPr>
            <a:spLocks noGrp="1"/>
          </p:cNvSpPr>
          <p:nvPr>
            <p:ph type="title"/>
          </p:nvPr>
        </p:nvSpPr>
        <p:spPr/>
        <p:txBody>
          <a:bodyPr/>
          <a:lstStyle/>
          <a:p>
            <a:r>
              <a:rPr lang="en-US" dirty="0"/>
              <a:t>How do you prove special damages?</a:t>
            </a:r>
          </a:p>
        </p:txBody>
      </p:sp>
      <p:graphicFrame>
        <p:nvGraphicFramePr>
          <p:cNvPr id="4" name="Content Placeholder 3">
            <a:extLst>
              <a:ext uri="{FF2B5EF4-FFF2-40B4-BE49-F238E27FC236}">
                <a16:creationId xmlns:a16="http://schemas.microsoft.com/office/drawing/2014/main" id="{AD5B0F67-E5B7-0D58-DA30-28C2F3B69CD8}"/>
              </a:ext>
            </a:extLst>
          </p:cNvPr>
          <p:cNvGraphicFramePr>
            <a:graphicFrameLocks noGrp="1"/>
          </p:cNvGraphicFramePr>
          <p:nvPr>
            <p:ph idx="1"/>
            <p:extLst>
              <p:ext uri="{D42A27DB-BD31-4B8C-83A1-F6EECF244321}">
                <p14:modId xmlns:p14="http://schemas.microsoft.com/office/powerpoint/2010/main" val="2597928946"/>
              </p:ext>
            </p:extLst>
          </p:nvPr>
        </p:nvGraphicFramePr>
        <p:xfrm>
          <a:off x="838200" y="2001796"/>
          <a:ext cx="10515600" cy="3076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C9CB1994-27EC-7BD4-F774-19B4CEADF7F1}"/>
              </a:ext>
            </a:extLst>
          </p:cNvPr>
          <p:cNvSpPr>
            <a:spLocks noGrp="1"/>
          </p:cNvSpPr>
          <p:nvPr>
            <p:ph type="sldNum" sz="quarter" idx="12"/>
          </p:nvPr>
        </p:nvSpPr>
        <p:spPr/>
        <p:txBody>
          <a:bodyPr/>
          <a:lstStyle/>
          <a:p>
            <a:fld id="{DEC916D1-AA6D-4AB3-AFAF-AE93FACDC2AD}" type="slidenum">
              <a:rPr lang="en-US" smtClean="0"/>
              <a:t>23</a:t>
            </a:fld>
            <a:endParaRPr lang="en-US"/>
          </a:p>
        </p:txBody>
      </p:sp>
    </p:spTree>
    <p:extLst>
      <p:ext uri="{BB962C8B-B14F-4D97-AF65-F5344CB8AC3E}">
        <p14:creationId xmlns:p14="http://schemas.microsoft.com/office/powerpoint/2010/main" val="2953660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8707-7B81-B780-A093-19E2288E298B}"/>
              </a:ext>
            </a:extLst>
          </p:cNvPr>
          <p:cNvSpPr>
            <a:spLocks noGrp="1"/>
          </p:cNvSpPr>
          <p:nvPr>
            <p:ph type="title"/>
          </p:nvPr>
        </p:nvSpPr>
        <p:spPr/>
        <p:txBody>
          <a:bodyPr/>
          <a:lstStyle/>
          <a:p>
            <a:r>
              <a:rPr lang="en-US" dirty="0"/>
              <a:t>Factors for Determining Special Damages</a:t>
            </a:r>
          </a:p>
        </p:txBody>
      </p:sp>
      <p:graphicFrame>
        <p:nvGraphicFramePr>
          <p:cNvPr id="4" name="Content Placeholder 3">
            <a:extLst>
              <a:ext uri="{FF2B5EF4-FFF2-40B4-BE49-F238E27FC236}">
                <a16:creationId xmlns:a16="http://schemas.microsoft.com/office/drawing/2014/main" id="{B2E54B3D-5DA0-84B9-25FA-2B9477C8E028}"/>
              </a:ext>
            </a:extLst>
          </p:cNvPr>
          <p:cNvGraphicFramePr>
            <a:graphicFrameLocks noGrp="1"/>
          </p:cNvGraphicFramePr>
          <p:nvPr>
            <p:ph idx="1"/>
            <p:extLst>
              <p:ext uri="{D42A27DB-BD31-4B8C-83A1-F6EECF244321}">
                <p14:modId xmlns:p14="http://schemas.microsoft.com/office/powerpoint/2010/main" val="1454403291"/>
              </p:ext>
            </p:extLst>
          </p:nvPr>
        </p:nvGraphicFramePr>
        <p:xfrm>
          <a:off x="838200" y="2381823"/>
          <a:ext cx="10515600" cy="3944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B6F45D51-F7D3-68AD-D221-91F9F8E21559}"/>
              </a:ext>
            </a:extLst>
          </p:cNvPr>
          <p:cNvSpPr>
            <a:spLocks noGrp="1"/>
          </p:cNvSpPr>
          <p:nvPr>
            <p:ph type="sldNum" sz="quarter" idx="12"/>
          </p:nvPr>
        </p:nvSpPr>
        <p:spPr/>
        <p:txBody>
          <a:bodyPr/>
          <a:lstStyle/>
          <a:p>
            <a:fld id="{DEC916D1-AA6D-4AB3-AFAF-AE93FACDC2AD}" type="slidenum">
              <a:rPr lang="en-US" smtClean="0"/>
              <a:t>24</a:t>
            </a:fld>
            <a:endParaRPr lang="en-US"/>
          </a:p>
        </p:txBody>
      </p:sp>
    </p:spTree>
    <p:extLst>
      <p:ext uri="{BB962C8B-B14F-4D97-AF65-F5344CB8AC3E}">
        <p14:creationId xmlns:p14="http://schemas.microsoft.com/office/powerpoint/2010/main" val="2957554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90FC-6D8D-41AB-53E7-8081F43A1E44}"/>
              </a:ext>
            </a:extLst>
          </p:cNvPr>
          <p:cNvSpPr>
            <a:spLocks noGrp="1"/>
          </p:cNvSpPr>
          <p:nvPr>
            <p:ph type="title"/>
          </p:nvPr>
        </p:nvSpPr>
        <p:spPr/>
        <p:txBody>
          <a:bodyPr>
            <a:normAutofit/>
          </a:bodyPr>
          <a:lstStyle/>
          <a:p>
            <a:r>
              <a:rPr lang="en-US" dirty="0"/>
              <a:t>Standing for Interested Groups/Associations</a:t>
            </a:r>
            <a:br>
              <a:rPr lang="en-US" dirty="0"/>
            </a:br>
            <a:r>
              <a:rPr lang="en-US" dirty="0">
                <a:solidFill>
                  <a:schemeClr val="accent1"/>
                </a:solidFill>
              </a:rPr>
              <a:t>Conditions</a:t>
            </a:r>
          </a:p>
        </p:txBody>
      </p:sp>
      <p:sp>
        <p:nvSpPr>
          <p:cNvPr id="3" name="Content Placeholder 2">
            <a:extLst>
              <a:ext uri="{FF2B5EF4-FFF2-40B4-BE49-F238E27FC236}">
                <a16:creationId xmlns:a16="http://schemas.microsoft.com/office/drawing/2014/main" id="{B4A8824C-7B8D-A3A4-5A6D-0522C1FB8A06}"/>
              </a:ext>
            </a:extLst>
          </p:cNvPr>
          <p:cNvSpPr>
            <a:spLocks noGrp="1"/>
          </p:cNvSpPr>
          <p:nvPr>
            <p:ph idx="1"/>
          </p:nvPr>
        </p:nvSpPr>
        <p:spPr>
          <a:xfrm>
            <a:off x="838200" y="2742086"/>
            <a:ext cx="10515600" cy="748698"/>
          </a:xfrm>
        </p:spPr>
        <p:txBody>
          <a:bodyPr>
            <a:normAutofit fontScale="92500" lnSpcReduction="10000"/>
          </a:bodyPr>
          <a:lstStyle/>
          <a:p>
            <a:r>
              <a:rPr lang="en-US" dirty="0">
                <a:solidFill>
                  <a:schemeClr val="tx1"/>
                </a:solidFill>
              </a:rPr>
              <a:t>A legally existing organization has standing to bring suit on behalf of its members when :</a:t>
            </a:r>
          </a:p>
        </p:txBody>
      </p:sp>
      <p:graphicFrame>
        <p:nvGraphicFramePr>
          <p:cNvPr id="6" name="Diagram 5">
            <a:extLst>
              <a:ext uri="{FF2B5EF4-FFF2-40B4-BE49-F238E27FC236}">
                <a16:creationId xmlns:a16="http://schemas.microsoft.com/office/drawing/2014/main" id="{92803DEB-3527-D785-0958-0B87F6508AB0}"/>
              </a:ext>
            </a:extLst>
          </p:cNvPr>
          <p:cNvGraphicFramePr/>
          <p:nvPr>
            <p:extLst>
              <p:ext uri="{D42A27DB-BD31-4B8C-83A1-F6EECF244321}">
                <p14:modId xmlns:p14="http://schemas.microsoft.com/office/powerpoint/2010/main" val="3793724585"/>
              </p:ext>
            </p:extLst>
          </p:nvPr>
        </p:nvGraphicFramePr>
        <p:xfrm>
          <a:off x="838200" y="3484849"/>
          <a:ext cx="10515600" cy="2623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96BC4FE7-CFD6-7CE4-751B-6DF0BD31DD41}"/>
              </a:ext>
            </a:extLst>
          </p:cNvPr>
          <p:cNvSpPr>
            <a:spLocks noGrp="1"/>
          </p:cNvSpPr>
          <p:nvPr>
            <p:ph type="sldNum" sz="quarter" idx="12"/>
          </p:nvPr>
        </p:nvSpPr>
        <p:spPr/>
        <p:txBody>
          <a:bodyPr/>
          <a:lstStyle/>
          <a:p>
            <a:fld id="{DEC916D1-AA6D-4AB3-AFAF-AE93FACDC2AD}" type="slidenum">
              <a:rPr lang="en-US" smtClean="0"/>
              <a:t>25</a:t>
            </a:fld>
            <a:endParaRPr lang="en-US"/>
          </a:p>
        </p:txBody>
      </p:sp>
    </p:spTree>
    <p:extLst>
      <p:ext uri="{BB962C8B-B14F-4D97-AF65-F5344CB8AC3E}">
        <p14:creationId xmlns:p14="http://schemas.microsoft.com/office/powerpoint/2010/main" val="2114108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90FC-6D8D-41AB-53E7-8081F43A1E44}"/>
              </a:ext>
            </a:extLst>
          </p:cNvPr>
          <p:cNvSpPr>
            <a:spLocks noGrp="1"/>
          </p:cNvSpPr>
          <p:nvPr>
            <p:ph type="title"/>
          </p:nvPr>
        </p:nvSpPr>
        <p:spPr/>
        <p:txBody>
          <a:bodyPr/>
          <a:lstStyle/>
          <a:p>
            <a:r>
              <a:rPr lang="en-US" dirty="0"/>
              <a:t>Standing for Interested Groups/Associations</a:t>
            </a:r>
            <a:br>
              <a:rPr lang="en-US" dirty="0"/>
            </a:br>
            <a:r>
              <a:rPr lang="en-US" sz="4400" dirty="0">
                <a:solidFill>
                  <a:schemeClr val="accent1"/>
                </a:solidFill>
              </a:rPr>
              <a:t>Neighborhood Groups/Associations</a:t>
            </a:r>
            <a:endParaRPr lang="en-US" dirty="0">
              <a:solidFill>
                <a:schemeClr val="accent1"/>
              </a:solidFill>
            </a:endParaRPr>
          </a:p>
        </p:txBody>
      </p:sp>
      <p:sp>
        <p:nvSpPr>
          <p:cNvPr id="3" name="Content Placeholder 2">
            <a:extLst>
              <a:ext uri="{FF2B5EF4-FFF2-40B4-BE49-F238E27FC236}">
                <a16:creationId xmlns:a16="http://schemas.microsoft.com/office/drawing/2014/main" id="{B4A8824C-7B8D-A3A4-5A6D-0522C1FB8A06}"/>
              </a:ext>
            </a:extLst>
          </p:cNvPr>
          <p:cNvSpPr>
            <a:spLocks noGrp="1"/>
          </p:cNvSpPr>
          <p:nvPr>
            <p:ph idx="1"/>
          </p:nvPr>
        </p:nvSpPr>
        <p:spPr>
          <a:xfrm>
            <a:off x="838200" y="2730844"/>
            <a:ext cx="10515600" cy="3546388"/>
          </a:xfrm>
        </p:spPr>
        <p:txBody>
          <a:bodyPr>
            <a:noAutofit/>
          </a:bodyPr>
          <a:lstStyle/>
          <a:p>
            <a:pPr marL="342900" indent="-342900">
              <a:spcBef>
                <a:spcPts val="0"/>
              </a:spcBef>
              <a:buFont typeface="Arial" panose="020B0604020202020204" pitchFamily="34" charset="0"/>
              <a:buChar char="•"/>
            </a:pPr>
            <a:r>
              <a:rPr lang="en-US" sz="2000" dirty="0">
                <a:solidFill>
                  <a:schemeClr val="tx1"/>
                </a:solidFill>
              </a:rPr>
              <a:t>G.S. § 160D-1402(c)(3) provides neighborhood associations have standing, so long as two conditions are satisfied: </a:t>
            </a:r>
          </a:p>
          <a:p>
            <a:pPr>
              <a:spcBef>
                <a:spcPts val="0"/>
              </a:spcBef>
            </a:pPr>
            <a:endParaRPr lang="en-US" sz="2000" dirty="0"/>
          </a:p>
          <a:p>
            <a:pPr>
              <a:spcBef>
                <a:spcPts val="0"/>
              </a:spcBef>
            </a:pPr>
            <a:endParaRPr lang="en-US" sz="2000" dirty="0"/>
          </a:p>
          <a:p>
            <a:pPr>
              <a:spcBef>
                <a:spcPts val="0"/>
              </a:spcBef>
            </a:pPr>
            <a:endParaRPr lang="en-US" sz="2000" dirty="0"/>
          </a:p>
          <a:p>
            <a:pPr marL="457200" indent="-457200">
              <a:spcBef>
                <a:spcPts val="0"/>
              </a:spcBef>
              <a:buFont typeface="Arial" panose="020B0604020202020204" pitchFamily="34" charset="0"/>
              <a:buChar char="•"/>
            </a:pPr>
            <a:endParaRPr lang="en-US" sz="2000" dirty="0"/>
          </a:p>
          <a:p>
            <a:pPr marL="457200" indent="-457200">
              <a:spcBef>
                <a:spcPts val="0"/>
              </a:spcBef>
              <a:buFont typeface="Arial" panose="020B0604020202020204" pitchFamily="34" charset="0"/>
              <a:buChar char="•"/>
            </a:pPr>
            <a:endParaRPr lang="en-US" sz="2000" dirty="0"/>
          </a:p>
          <a:p>
            <a:pPr marL="457200" indent="-457200">
              <a:spcBef>
                <a:spcPts val="0"/>
              </a:spcBef>
              <a:buFont typeface="Arial" panose="020B0604020202020204" pitchFamily="34" charset="0"/>
              <a:buChar char="•"/>
            </a:pPr>
            <a:endParaRPr lang="en-US" sz="2000" dirty="0"/>
          </a:p>
          <a:p>
            <a:pPr>
              <a:spcBef>
                <a:spcPts val="0"/>
              </a:spcBef>
            </a:pPr>
            <a:endParaRPr lang="en-US" sz="2000" dirty="0"/>
          </a:p>
          <a:p>
            <a:pPr algn="l">
              <a:spcBef>
                <a:spcPts val="0"/>
              </a:spcBef>
            </a:pPr>
            <a:endParaRPr lang="en-US" sz="2000" dirty="0">
              <a:solidFill>
                <a:schemeClr val="tx1"/>
              </a:solidFill>
            </a:endParaRPr>
          </a:p>
          <a:p>
            <a:pPr marL="342900" indent="-342900" algn="l">
              <a:spcBef>
                <a:spcPts val="0"/>
              </a:spcBef>
              <a:buFont typeface="Arial" panose="020B0604020202020204" pitchFamily="34" charset="0"/>
              <a:buChar char="•"/>
            </a:pPr>
            <a:r>
              <a:rPr lang="en-US" sz="2000" dirty="0">
                <a:solidFill>
                  <a:schemeClr val="tx1"/>
                </a:solidFill>
              </a:rPr>
              <a:t>Normal rules for intervention (Rule 24) apply to certiorari petitions. </a:t>
            </a:r>
          </a:p>
        </p:txBody>
      </p:sp>
      <p:graphicFrame>
        <p:nvGraphicFramePr>
          <p:cNvPr id="5" name="Diagram 4">
            <a:extLst>
              <a:ext uri="{FF2B5EF4-FFF2-40B4-BE49-F238E27FC236}">
                <a16:creationId xmlns:a16="http://schemas.microsoft.com/office/drawing/2014/main" id="{BB660A98-EC27-E65B-46EA-E30852F79642}"/>
              </a:ext>
            </a:extLst>
          </p:cNvPr>
          <p:cNvGraphicFramePr/>
          <p:nvPr>
            <p:extLst>
              <p:ext uri="{D42A27DB-BD31-4B8C-83A1-F6EECF244321}">
                <p14:modId xmlns:p14="http://schemas.microsoft.com/office/powerpoint/2010/main" val="3495512054"/>
              </p:ext>
            </p:extLst>
          </p:nvPr>
        </p:nvGraphicFramePr>
        <p:xfrm>
          <a:off x="665205" y="3429000"/>
          <a:ext cx="10515600" cy="1563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49E421E1-FB31-6B50-3E1B-0BF2D3CA2476}"/>
              </a:ext>
            </a:extLst>
          </p:cNvPr>
          <p:cNvSpPr>
            <a:spLocks noGrp="1"/>
          </p:cNvSpPr>
          <p:nvPr>
            <p:ph type="sldNum" sz="quarter" idx="12"/>
          </p:nvPr>
        </p:nvSpPr>
        <p:spPr/>
        <p:txBody>
          <a:bodyPr/>
          <a:lstStyle/>
          <a:p>
            <a:fld id="{DEC916D1-AA6D-4AB3-AFAF-AE93FACDC2AD}" type="slidenum">
              <a:rPr lang="en-US" smtClean="0"/>
              <a:t>26</a:t>
            </a:fld>
            <a:endParaRPr lang="en-US"/>
          </a:p>
        </p:txBody>
      </p:sp>
    </p:spTree>
    <p:extLst>
      <p:ext uri="{BB962C8B-B14F-4D97-AF65-F5344CB8AC3E}">
        <p14:creationId xmlns:p14="http://schemas.microsoft.com/office/powerpoint/2010/main" val="700778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ocument with text on it&#10;&#10;Description automatically generated">
            <a:extLst>
              <a:ext uri="{FF2B5EF4-FFF2-40B4-BE49-F238E27FC236}">
                <a16:creationId xmlns:a16="http://schemas.microsoft.com/office/drawing/2014/main" id="{0E972524-B9F9-2D08-E4CD-5E46345DF5AA}"/>
              </a:ext>
            </a:extLst>
          </p:cNvPr>
          <p:cNvPicPr>
            <a:picLocks noGrp="1" noChangeAspect="1"/>
          </p:cNvPicPr>
          <p:nvPr>
            <p:ph idx="1"/>
          </p:nvPr>
        </p:nvPicPr>
        <p:blipFill rotWithShape="1">
          <a:blip r:embed="rId2"/>
          <a:srcRect r="446" b="9425"/>
          <a:stretch/>
        </p:blipFill>
        <p:spPr>
          <a:xfrm>
            <a:off x="3849338" y="523875"/>
            <a:ext cx="4473271" cy="5268371"/>
          </a:xfrm>
          <a:noFill/>
        </p:spPr>
      </p:pic>
      <p:sp>
        <p:nvSpPr>
          <p:cNvPr id="4" name="Slide Number Placeholder 3" hidden="1">
            <a:extLst>
              <a:ext uri="{FF2B5EF4-FFF2-40B4-BE49-F238E27FC236}">
                <a16:creationId xmlns:a16="http://schemas.microsoft.com/office/drawing/2014/main" id="{BA70AEA1-82C8-A5D6-DB44-F3C571F03F57}"/>
              </a:ext>
            </a:extLst>
          </p:cNvPr>
          <p:cNvSpPr>
            <a:spLocks noGrp="1"/>
          </p:cNvSpPr>
          <p:nvPr>
            <p:ph type="sldNum" sz="quarter" idx="12"/>
          </p:nvPr>
        </p:nvSpPr>
        <p:spPr/>
        <p:txBody>
          <a:bodyPr/>
          <a:lstStyle/>
          <a:p>
            <a:pPr>
              <a:spcAft>
                <a:spcPts val="600"/>
              </a:spcAft>
            </a:pPr>
            <a:fld id="{DEC916D1-AA6D-4AB3-AFAF-AE93FACDC2AD}" type="slidenum">
              <a:rPr lang="en-US" smtClean="0"/>
              <a:pPr>
                <a:spcAft>
                  <a:spcPts val="600"/>
                </a:spcAft>
              </a:pPr>
              <a:t>27</a:t>
            </a:fld>
            <a:endParaRPr lang="en-US"/>
          </a:p>
        </p:txBody>
      </p:sp>
      <p:sp>
        <p:nvSpPr>
          <p:cNvPr id="7" name="TextBox 6">
            <a:extLst>
              <a:ext uri="{FF2B5EF4-FFF2-40B4-BE49-F238E27FC236}">
                <a16:creationId xmlns:a16="http://schemas.microsoft.com/office/drawing/2014/main" id="{4142BDCD-DEFE-7A7A-BDA7-8598B36C7898}"/>
              </a:ext>
            </a:extLst>
          </p:cNvPr>
          <p:cNvSpPr txBox="1"/>
          <p:nvPr/>
        </p:nvSpPr>
        <p:spPr>
          <a:xfrm>
            <a:off x="5140397" y="5870535"/>
            <a:ext cx="19095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tx2"/>
                </a:solidFill>
                <a:ea typeface="Open Sans"/>
                <a:cs typeface="Open Sans"/>
              </a:rPr>
              <a:t>Full document </a:t>
            </a:r>
            <a:r>
              <a:rPr lang="en-US" sz="1400" dirty="0">
                <a:solidFill>
                  <a:schemeClr val="tx2"/>
                </a:solidFill>
                <a:ea typeface="Open Sans"/>
                <a:cs typeface="Open Sans"/>
                <a:hlinkClick r:id="rId3">
                  <a:extLst>
                    <a:ext uri="{A12FA001-AC4F-418D-AE19-62706E023703}">
                      <ahyp:hlinkClr xmlns:ahyp="http://schemas.microsoft.com/office/drawing/2018/hyperlinkcolor" val="tx"/>
                    </a:ext>
                  </a:extLst>
                </a:hlinkClick>
              </a:rPr>
              <a:t>here</a:t>
            </a:r>
            <a:endParaRPr lang="en-US">
              <a:solidFill>
                <a:schemeClr val="tx2"/>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445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judge hitting a gavel on a wooden table&#10;&#10;Description automatically generated">
            <a:extLst>
              <a:ext uri="{FF2B5EF4-FFF2-40B4-BE49-F238E27FC236}">
                <a16:creationId xmlns:a16="http://schemas.microsoft.com/office/drawing/2014/main" id="{032F57D7-BE1D-B4DD-F389-7D806C7D9408}"/>
              </a:ext>
            </a:extLst>
          </p:cNvPr>
          <p:cNvPicPr>
            <a:picLocks noChangeAspect="1"/>
          </p:cNvPicPr>
          <p:nvPr/>
        </p:nvPicPr>
        <p:blipFill rotWithShape="1">
          <a:blip r:embed="rId2"/>
          <a:srcRect t="39890" b="12212"/>
          <a:stretch/>
        </p:blipFill>
        <p:spPr>
          <a:xfrm>
            <a:off x="838200" y="1986744"/>
            <a:ext cx="10515600" cy="3777521"/>
          </a:xfrm>
          <a:prstGeom prst="rect">
            <a:avLst/>
          </a:prstGeom>
          <a:noFill/>
        </p:spPr>
      </p:pic>
      <p:sp>
        <p:nvSpPr>
          <p:cNvPr id="2" name="Title 1">
            <a:extLst>
              <a:ext uri="{FF2B5EF4-FFF2-40B4-BE49-F238E27FC236}">
                <a16:creationId xmlns:a16="http://schemas.microsoft.com/office/drawing/2014/main" id="{661B5D8C-A117-3F51-D354-440331ADD970}"/>
              </a:ext>
            </a:extLst>
          </p:cNvPr>
          <p:cNvSpPr>
            <a:spLocks noGrp="1"/>
          </p:cNvSpPr>
          <p:nvPr>
            <p:ph type="title"/>
          </p:nvPr>
        </p:nvSpPr>
        <p:spPr>
          <a:xfrm>
            <a:off x="838199" y="849307"/>
            <a:ext cx="10515600" cy="973501"/>
          </a:xfrm>
        </p:spPr>
        <p:txBody>
          <a:bodyPr anchor="b">
            <a:normAutofit/>
          </a:bodyPr>
          <a:lstStyle/>
          <a:p>
            <a:r>
              <a:rPr lang="en-US" u="sng" dirty="0"/>
              <a:t>Standard of Review</a:t>
            </a:r>
          </a:p>
        </p:txBody>
      </p:sp>
      <p:sp>
        <p:nvSpPr>
          <p:cNvPr id="4" name="Slide Number Placeholder 3">
            <a:extLst>
              <a:ext uri="{FF2B5EF4-FFF2-40B4-BE49-F238E27FC236}">
                <a16:creationId xmlns:a16="http://schemas.microsoft.com/office/drawing/2014/main" id="{5C6340DE-039E-0374-4C8C-7EBE8CD5D73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EC916D1-AA6D-4AB3-AFAF-AE93FACDC2AD}" type="slidenum">
              <a:rPr lang="en-US" smtClean="0"/>
              <a:pPr>
                <a:spcAft>
                  <a:spcPts val="600"/>
                </a:spcAft>
              </a:pPr>
              <a:t>28</a:t>
            </a:fld>
            <a:endParaRPr lang="en-US"/>
          </a:p>
        </p:txBody>
      </p:sp>
    </p:spTree>
    <p:extLst>
      <p:ext uri="{BB962C8B-B14F-4D97-AF65-F5344CB8AC3E}">
        <p14:creationId xmlns:p14="http://schemas.microsoft.com/office/powerpoint/2010/main" val="2487722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036C-0FF5-AE38-872A-4BF7B216D493}"/>
              </a:ext>
            </a:extLst>
          </p:cNvPr>
          <p:cNvSpPr>
            <a:spLocks noGrp="1"/>
          </p:cNvSpPr>
          <p:nvPr>
            <p:ph type="title"/>
          </p:nvPr>
        </p:nvSpPr>
        <p:spPr>
          <a:xfrm>
            <a:off x="959707" y="568412"/>
            <a:ext cx="10515600" cy="1325563"/>
          </a:xfrm>
        </p:spPr>
        <p:txBody>
          <a:bodyPr/>
          <a:lstStyle/>
          <a:p>
            <a:r>
              <a:rPr lang="en-US" dirty="0"/>
              <a:t>Superior Court’s Standard of Review</a:t>
            </a:r>
          </a:p>
        </p:txBody>
      </p:sp>
      <p:sp>
        <p:nvSpPr>
          <p:cNvPr id="3" name="Content Placeholder 2">
            <a:extLst>
              <a:ext uri="{FF2B5EF4-FFF2-40B4-BE49-F238E27FC236}">
                <a16:creationId xmlns:a16="http://schemas.microsoft.com/office/drawing/2014/main" id="{77193590-C1D1-A062-B07A-363172D32387}"/>
              </a:ext>
            </a:extLst>
          </p:cNvPr>
          <p:cNvSpPr>
            <a:spLocks noGrp="1"/>
          </p:cNvSpPr>
          <p:nvPr>
            <p:ph idx="1"/>
          </p:nvPr>
        </p:nvSpPr>
        <p:spPr>
          <a:xfrm>
            <a:off x="716691" y="1570385"/>
            <a:ext cx="10758616" cy="390352"/>
          </a:xfrm>
        </p:spPr>
        <p:txBody>
          <a:bodyPr>
            <a:noAutofit/>
          </a:bodyPr>
          <a:lstStyle/>
          <a:p>
            <a:pPr marL="342900" indent="-342900" algn="l">
              <a:buFont typeface="Arial" panose="020B0604020202020204" pitchFamily="34" charset="0"/>
              <a:buChar char="•"/>
            </a:pPr>
            <a:r>
              <a:rPr lang="en-US" sz="2400" dirty="0"/>
              <a:t>Superior court sits as an appellate body. </a:t>
            </a:r>
          </a:p>
          <a:p>
            <a:pPr marL="342900" indent="-342900" algn="l">
              <a:buFont typeface="Arial" panose="020B0604020202020204" pitchFamily="34" charset="0"/>
              <a:buChar char="•"/>
            </a:pPr>
            <a:r>
              <a:rPr lang="en-US" sz="2400" dirty="0"/>
              <a:t>Review is based solely upon the record below. </a:t>
            </a:r>
          </a:p>
          <a:p>
            <a:pPr marL="342900" indent="-342900" algn="l">
              <a:buFont typeface="Arial" panose="020B0604020202020204" pitchFamily="34" charset="0"/>
              <a:buChar char="•"/>
            </a:pPr>
            <a:r>
              <a:rPr lang="en-US" sz="2400" dirty="0"/>
              <a:t>Superior court will determine whether the QJ decision was:</a:t>
            </a:r>
          </a:p>
        </p:txBody>
      </p:sp>
      <p:graphicFrame>
        <p:nvGraphicFramePr>
          <p:cNvPr id="6" name="Diagram 5">
            <a:extLst>
              <a:ext uri="{FF2B5EF4-FFF2-40B4-BE49-F238E27FC236}">
                <a16:creationId xmlns:a16="http://schemas.microsoft.com/office/drawing/2014/main" id="{E9B685E1-9B7D-A201-FA5B-292750F576B6}"/>
              </a:ext>
            </a:extLst>
          </p:cNvPr>
          <p:cNvGraphicFramePr/>
          <p:nvPr>
            <p:extLst>
              <p:ext uri="{D42A27DB-BD31-4B8C-83A1-F6EECF244321}">
                <p14:modId xmlns:p14="http://schemas.microsoft.com/office/powerpoint/2010/main" val="3442662802"/>
              </p:ext>
            </p:extLst>
          </p:nvPr>
        </p:nvGraphicFramePr>
        <p:xfrm>
          <a:off x="500448" y="2862507"/>
          <a:ext cx="11191103" cy="342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D66E0E8E-B095-4036-396D-CFAD18CF3EC6}"/>
              </a:ext>
            </a:extLst>
          </p:cNvPr>
          <p:cNvSpPr>
            <a:spLocks noGrp="1"/>
          </p:cNvSpPr>
          <p:nvPr>
            <p:ph type="sldNum" sz="quarter" idx="12"/>
          </p:nvPr>
        </p:nvSpPr>
        <p:spPr/>
        <p:txBody>
          <a:bodyPr/>
          <a:lstStyle/>
          <a:p>
            <a:fld id="{DEC916D1-AA6D-4AB3-AFAF-AE93FACDC2AD}" type="slidenum">
              <a:rPr lang="en-US" smtClean="0"/>
              <a:t>29</a:t>
            </a:fld>
            <a:endParaRPr lang="en-US"/>
          </a:p>
        </p:txBody>
      </p:sp>
      <p:sp>
        <p:nvSpPr>
          <p:cNvPr id="4" name="TextBox 3">
            <a:extLst>
              <a:ext uri="{FF2B5EF4-FFF2-40B4-BE49-F238E27FC236}">
                <a16:creationId xmlns:a16="http://schemas.microsoft.com/office/drawing/2014/main" id="{E7FA0D24-E40E-BCF2-41D9-A96AEFCDB79E}"/>
              </a:ext>
            </a:extLst>
          </p:cNvPr>
          <p:cNvSpPr txBox="1"/>
          <p:nvPr/>
        </p:nvSpPr>
        <p:spPr>
          <a:xfrm>
            <a:off x="500448" y="5737441"/>
            <a:ext cx="7407876" cy="369332"/>
          </a:xfrm>
          <a:prstGeom prst="rect">
            <a:avLst/>
          </a:prstGeom>
          <a:solidFill>
            <a:schemeClr val="accent2"/>
          </a:solidFill>
        </p:spPr>
        <p:txBody>
          <a:bodyPr wrap="square" rtlCol="0">
            <a:spAutoFit/>
          </a:bodyPr>
          <a:lstStyle/>
          <a:p>
            <a:pPr algn="ctr"/>
            <a:r>
              <a:rPr lang="en-US" b="1" dirty="0"/>
              <a:t>De Novo Review </a:t>
            </a:r>
          </a:p>
        </p:txBody>
      </p:sp>
      <p:sp>
        <p:nvSpPr>
          <p:cNvPr id="8" name="TextBox 7">
            <a:extLst>
              <a:ext uri="{FF2B5EF4-FFF2-40B4-BE49-F238E27FC236}">
                <a16:creationId xmlns:a16="http://schemas.microsoft.com/office/drawing/2014/main" id="{BEB42F27-5DDD-A8E8-335A-E20E2F503A8B}"/>
              </a:ext>
            </a:extLst>
          </p:cNvPr>
          <p:cNvSpPr txBox="1"/>
          <p:nvPr/>
        </p:nvSpPr>
        <p:spPr>
          <a:xfrm>
            <a:off x="8093676" y="5737441"/>
            <a:ext cx="3597875" cy="369332"/>
          </a:xfrm>
          <a:prstGeom prst="rect">
            <a:avLst/>
          </a:prstGeom>
          <a:solidFill>
            <a:schemeClr val="accent2"/>
          </a:solidFill>
        </p:spPr>
        <p:txBody>
          <a:bodyPr wrap="square" rtlCol="0">
            <a:spAutoFit/>
          </a:bodyPr>
          <a:lstStyle/>
          <a:p>
            <a:pPr algn="ctr"/>
            <a:r>
              <a:rPr lang="en-US" b="1" dirty="0"/>
              <a:t>Whole Record Review</a:t>
            </a:r>
          </a:p>
        </p:txBody>
      </p:sp>
    </p:spTree>
    <p:extLst>
      <p:ext uri="{BB962C8B-B14F-4D97-AF65-F5344CB8AC3E}">
        <p14:creationId xmlns:p14="http://schemas.microsoft.com/office/powerpoint/2010/main" val="313967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2D28-93E3-E1A3-CA0F-78AE1AEBD50A}"/>
              </a:ext>
            </a:extLst>
          </p:cNvPr>
          <p:cNvSpPr>
            <a:spLocks noGrp="1"/>
          </p:cNvSpPr>
          <p:nvPr>
            <p:ph type="title"/>
          </p:nvPr>
        </p:nvSpPr>
        <p:spPr/>
        <p:txBody>
          <a:bodyPr/>
          <a:lstStyle/>
          <a:p>
            <a:r>
              <a:rPr lang="en-US" dirty="0"/>
              <a:t>What is a Quasi-Judicial Decision?</a:t>
            </a:r>
            <a:br>
              <a:rPr lang="en-US" dirty="0"/>
            </a:br>
            <a:r>
              <a:rPr lang="en-US" sz="3600" dirty="0">
                <a:solidFill>
                  <a:schemeClr val="accent1"/>
                </a:solidFill>
              </a:rPr>
              <a:t>Defined in </a:t>
            </a:r>
            <a:r>
              <a:rPr lang="en-US" sz="3600" dirty="0">
                <a:solidFill>
                  <a:schemeClr val="accent1"/>
                </a:solidFill>
                <a:effectLst/>
                <a:ea typeface="Times New Roman" panose="02020603050405020304" pitchFamily="18" charset="0"/>
                <a:cs typeface="Times New Roman" panose="02020603050405020304" pitchFamily="18" charset="0"/>
              </a:rPr>
              <a:t>G.S. § 160D-102(28)</a:t>
            </a:r>
            <a:endParaRPr lang="en-US" sz="3600" dirty="0">
              <a:solidFill>
                <a:schemeClr val="accent1"/>
              </a:solidFill>
            </a:endParaRPr>
          </a:p>
        </p:txBody>
      </p:sp>
      <p:graphicFrame>
        <p:nvGraphicFramePr>
          <p:cNvPr id="4" name="Content Placeholder 3">
            <a:extLst>
              <a:ext uri="{FF2B5EF4-FFF2-40B4-BE49-F238E27FC236}">
                <a16:creationId xmlns:a16="http://schemas.microsoft.com/office/drawing/2014/main" id="{D139AD5D-1D8E-AAF0-3571-DDF9ED70F9C0}"/>
              </a:ext>
            </a:extLst>
          </p:cNvPr>
          <p:cNvGraphicFramePr>
            <a:graphicFrameLocks noGrp="1"/>
          </p:cNvGraphicFramePr>
          <p:nvPr>
            <p:ph idx="1"/>
            <p:extLst>
              <p:ext uri="{D42A27DB-BD31-4B8C-83A1-F6EECF244321}">
                <p14:modId xmlns:p14="http://schemas.microsoft.com/office/powerpoint/2010/main" val="2146281278"/>
              </p:ext>
            </p:extLst>
          </p:nvPr>
        </p:nvGraphicFramePr>
        <p:xfrm>
          <a:off x="838200" y="2508422"/>
          <a:ext cx="10515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DE7DB4B2-17BC-4F0A-0543-DAFDF1803B91}"/>
              </a:ext>
            </a:extLst>
          </p:cNvPr>
          <p:cNvSpPr>
            <a:spLocks noGrp="1"/>
          </p:cNvSpPr>
          <p:nvPr>
            <p:ph type="sldNum" sz="quarter" idx="12"/>
          </p:nvPr>
        </p:nvSpPr>
        <p:spPr/>
        <p:txBody>
          <a:bodyPr/>
          <a:lstStyle/>
          <a:p>
            <a:fld id="{DEC916D1-AA6D-4AB3-AFAF-AE93FACDC2AD}" type="slidenum">
              <a:rPr lang="en-US" smtClean="0"/>
              <a:t>3</a:t>
            </a:fld>
            <a:endParaRPr lang="en-US"/>
          </a:p>
        </p:txBody>
      </p:sp>
    </p:spTree>
    <p:extLst>
      <p:ext uri="{BB962C8B-B14F-4D97-AF65-F5344CB8AC3E}">
        <p14:creationId xmlns:p14="http://schemas.microsoft.com/office/powerpoint/2010/main" val="2813451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7598-56A3-AE98-FCFC-73B3EE10C2F4}"/>
              </a:ext>
            </a:extLst>
          </p:cNvPr>
          <p:cNvSpPr>
            <a:spLocks noGrp="1"/>
          </p:cNvSpPr>
          <p:nvPr>
            <p:ph type="title"/>
          </p:nvPr>
        </p:nvSpPr>
        <p:spPr/>
        <p:txBody>
          <a:bodyPr/>
          <a:lstStyle/>
          <a:p>
            <a:r>
              <a:rPr lang="en-US" dirty="0"/>
              <a:t>De Novo Review</a:t>
            </a:r>
          </a:p>
        </p:txBody>
      </p:sp>
      <p:graphicFrame>
        <p:nvGraphicFramePr>
          <p:cNvPr id="4" name="Content Placeholder 3">
            <a:extLst>
              <a:ext uri="{FF2B5EF4-FFF2-40B4-BE49-F238E27FC236}">
                <a16:creationId xmlns:a16="http://schemas.microsoft.com/office/drawing/2014/main" id="{D26F1D7B-29D5-C749-AA4D-FE56928A4DED}"/>
              </a:ext>
            </a:extLst>
          </p:cNvPr>
          <p:cNvGraphicFramePr>
            <a:graphicFrameLocks noGrp="1"/>
          </p:cNvGraphicFramePr>
          <p:nvPr>
            <p:ph idx="1"/>
            <p:extLst>
              <p:ext uri="{D42A27DB-BD31-4B8C-83A1-F6EECF244321}">
                <p14:modId xmlns:p14="http://schemas.microsoft.com/office/powerpoint/2010/main" val="4077499882"/>
              </p:ext>
            </p:extLst>
          </p:nvPr>
        </p:nvGraphicFramePr>
        <p:xfrm>
          <a:off x="838200" y="2202649"/>
          <a:ext cx="10515600" cy="4006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660E543B-84D1-5C3E-4369-7A148F43C587}"/>
              </a:ext>
            </a:extLst>
          </p:cNvPr>
          <p:cNvSpPr>
            <a:spLocks noGrp="1"/>
          </p:cNvSpPr>
          <p:nvPr>
            <p:ph type="sldNum" sz="quarter" idx="12"/>
          </p:nvPr>
        </p:nvSpPr>
        <p:spPr/>
        <p:txBody>
          <a:bodyPr/>
          <a:lstStyle/>
          <a:p>
            <a:fld id="{DEC916D1-AA6D-4AB3-AFAF-AE93FACDC2AD}" type="slidenum">
              <a:rPr lang="en-US" smtClean="0"/>
              <a:t>30</a:t>
            </a:fld>
            <a:endParaRPr lang="en-US"/>
          </a:p>
        </p:txBody>
      </p:sp>
    </p:spTree>
    <p:extLst>
      <p:ext uri="{BB962C8B-B14F-4D97-AF65-F5344CB8AC3E}">
        <p14:creationId xmlns:p14="http://schemas.microsoft.com/office/powerpoint/2010/main" val="311861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1281-298A-3CBF-7749-4951555871E0}"/>
              </a:ext>
            </a:extLst>
          </p:cNvPr>
          <p:cNvSpPr>
            <a:spLocks noGrp="1"/>
          </p:cNvSpPr>
          <p:nvPr>
            <p:ph type="title"/>
          </p:nvPr>
        </p:nvSpPr>
        <p:spPr/>
        <p:txBody>
          <a:bodyPr/>
          <a:lstStyle/>
          <a:p>
            <a:r>
              <a:rPr lang="en-US" dirty="0"/>
              <a:t>Whole Record Review</a:t>
            </a:r>
          </a:p>
        </p:txBody>
      </p:sp>
      <p:graphicFrame>
        <p:nvGraphicFramePr>
          <p:cNvPr id="4" name="Content Placeholder 3">
            <a:extLst>
              <a:ext uri="{FF2B5EF4-FFF2-40B4-BE49-F238E27FC236}">
                <a16:creationId xmlns:a16="http://schemas.microsoft.com/office/drawing/2014/main" id="{AEDA6ED5-D23B-A3C8-A485-66662D26CBEA}"/>
              </a:ext>
            </a:extLst>
          </p:cNvPr>
          <p:cNvGraphicFramePr>
            <a:graphicFrameLocks noGrp="1"/>
          </p:cNvGraphicFramePr>
          <p:nvPr>
            <p:ph idx="1"/>
            <p:extLst>
              <p:ext uri="{D42A27DB-BD31-4B8C-83A1-F6EECF244321}">
                <p14:modId xmlns:p14="http://schemas.microsoft.com/office/powerpoint/2010/main" val="533694173"/>
              </p:ext>
            </p:extLst>
          </p:nvPr>
        </p:nvGraphicFramePr>
        <p:xfrm>
          <a:off x="838200" y="2323070"/>
          <a:ext cx="10515600" cy="395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1594F0FE-C7A0-5ABC-1181-C5224932EE37}"/>
              </a:ext>
            </a:extLst>
          </p:cNvPr>
          <p:cNvSpPr>
            <a:spLocks noGrp="1"/>
          </p:cNvSpPr>
          <p:nvPr>
            <p:ph type="sldNum" sz="quarter" idx="12"/>
          </p:nvPr>
        </p:nvSpPr>
        <p:spPr/>
        <p:txBody>
          <a:bodyPr/>
          <a:lstStyle/>
          <a:p>
            <a:fld id="{DEC916D1-AA6D-4AB3-AFAF-AE93FACDC2AD}" type="slidenum">
              <a:rPr lang="en-US" smtClean="0"/>
              <a:t>31</a:t>
            </a:fld>
            <a:endParaRPr lang="en-US"/>
          </a:p>
        </p:txBody>
      </p:sp>
    </p:spTree>
    <p:extLst>
      <p:ext uri="{BB962C8B-B14F-4D97-AF65-F5344CB8AC3E}">
        <p14:creationId xmlns:p14="http://schemas.microsoft.com/office/powerpoint/2010/main" val="433055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036C-0FF5-AE38-872A-4BF7B216D493}"/>
              </a:ext>
            </a:extLst>
          </p:cNvPr>
          <p:cNvSpPr>
            <a:spLocks noGrp="1"/>
          </p:cNvSpPr>
          <p:nvPr>
            <p:ph type="title"/>
          </p:nvPr>
        </p:nvSpPr>
        <p:spPr/>
        <p:txBody>
          <a:bodyPr>
            <a:normAutofit/>
          </a:bodyPr>
          <a:lstStyle/>
          <a:p>
            <a:r>
              <a:rPr lang="en-US" sz="3600" dirty="0"/>
              <a:t>What is competent, material and substantial evidence?</a:t>
            </a:r>
          </a:p>
        </p:txBody>
      </p:sp>
      <p:sp>
        <p:nvSpPr>
          <p:cNvPr id="3" name="Content Placeholder 2">
            <a:extLst>
              <a:ext uri="{FF2B5EF4-FFF2-40B4-BE49-F238E27FC236}">
                <a16:creationId xmlns:a16="http://schemas.microsoft.com/office/drawing/2014/main" id="{77193590-C1D1-A062-B07A-363172D32387}"/>
              </a:ext>
            </a:extLst>
          </p:cNvPr>
          <p:cNvSpPr>
            <a:spLocks noGrp="1"/>
          </p:cNvSpPr>
          <p:nvPr>
            <p:ph idx="1"/>
          </p:nvPr>
        </p:nvSpPr>
        <p:spPr>
          <a:xfrm>
            <a:off x="838200" y="2381822"/>
            <a:ext cx="10515600" cy="3833627"/>
          </a:xfrm>
        </p:spPr>
        <p:txBody>
          <a:bodyPr>
            <a:normAutofit fontScale="92500" lnSpcReduction="10000"/>
          </a:bodyPr>
          <a:lstStyle/>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r>
              <a:rPr lang="en-US" dirty="0">
                <a:solidFill>
                  <a:schemeClr val="tx1"/>
                </a:solidFill>
              </a:rPr>
              <a:t>In other words, evidence that is admissible, relevant to the issues in dispute, and sufficient to support the decision of the board.</a:t>
            </a:r>
          </a:p>
        </p:txBody>
      </p:sp>
      <p:graphicFrame>
        <p:nvGraphicFramePr>
          <p:cNvPr id="5" name="Diagram 4">
            <a:extLst>
              <a:ext uri="{FF2B5EF4-FFF2-40B4-BE49-F238E27FC236}">
                <a16:creationId xmlns:a16="http://schemas.microsoft.com/office/drawing/2014/main" id="{DB5567CA-5D40-DBAB-0555-13B20318535C}"/>
              </a:ext>
            </a:extLst>
          </p:cNvPr>
          <p:cNvGraphicFramePr/>
          <p:nvPr>
            <p:extLst>
              <p:ext uri="{D42A27DB-BD31-4B8C-83A1-F6EECF244321}">
                <p14:modId xmlns:p14="http://schemas.microsoft.com/office/powerpoint/2010/main" val="508278994"/>
              </p:ext>
            </p:extLst>
          </p:nvPr>
        </p:nvGraphicFramePr>
        <p:xfrm>
          <a:off x="838200" y="3101546"/>
          <a:ext cx="10515600" cy="1742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DE1290DA-2A19-06CB-9640-FA6D85D793F2}"/>
              </a:ext>
            </a:extLst>
          </p:cNvPr>
          <p:cNvSpPr>
            <a:spLocks noGrp="1"/>
          </p:cNvSpPr>
          <p:nvPr>
            <p:ph type="sldNum" sz="quarter" idx="12"/>
          </p:nvPr>
        </p:nvSpPr>
        <p:spPr/>
        <p:txBody>
          <a:bodyPr/>
          <a:lstStyle/>
          <a:p>
            <a:fld id="{DEC916D1-AA6D-4AB3-AFAF-AE93FACDC2AD}" type="slidenum">
              <a:rPr lang="en-US" smtClean="0"/>
              <a:t>32</a:t>
            </a:fld>
            <a:endParaRPr lang="en-US"/>
          </a:p>
        </p:txBody>
      </p:sp>
    </p:spTree>
    <p:extLst>
      <p:ext uri="{BB962C8B-B14F-4D97-AF65-F5344CB8AC3E}">
        <p14:creationId xmlns:p14="http://schemas.microsoft.com/office/powerpoint/2010/main" val="82082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AC5F-ED49-14EB-CEA8-D023D49EAC5D}"/>
              </a:ext>
            </a:extLst>
          </p:cNvPr>
          <p:cNvSpPr>
            <a:spLocks noGrp="1"/>
          </p:cNvSpPr>
          <p:nvPr>
            <p:ph type="title"/>
          </p:nvPr>
        </p:nvSpPr>
        <p:spPr/>
        <p:txBody>
          <a:bodyPr/>
          <a:lstStyle/>
          <a:p>
            <a:r>
              <a:rPr lang="en-US" u="sng" dirty="0"/>
              <a:t>New Evidence</a:t>
            </a:r>
          </a:p>
        </p:txBody>
      </p:sp>
      <p:sp>
        <p:nvSpPr>
          <p:cNvPr id="4" name="Slide Number Placeholder 3">
            <a:extLst>
              <a:ext uri="{FF2B5EF4-FFF2-40B4-BE49-F238E27FC236}">
                <a16:creationId xmlns:a16="http://schemas.microsoft.com/office/drawing/2014/main" id="{DED0B705-7C84-6E55-2F93-53EBFAFBFE28}"/>
              </a:ext>
            </a:extLst>
          </p:cNvPr>
          <p:cNvSpPr>
            <a:spLocks noGrp="1"/>
          </p:cNvSpPr>
          <p:nvPr>
            <p:ph type="sldNum" sz="quarter" idx="12"/>
          </p:nvPr>
        </p:nvSpPr>
        <p:spPr/>
        <p:txBody>
          <a:bodyPr/>
          <a:lstStyle/>
          <a:p>
            <a:fld id="{DEC916D1-AA6D-4AB3-AFAF-AE93FACDC2AD}" type="slidenum">
              <a:rPr lang="en-US" smtClean="0"/>
              <a:t>33</a:t>
            </a:fld>
            <a:endParaRPr lang="en-US"/>
          </a:p>
        </p:txBody>
      </p:sp>
      <p:pic>
        <p:nvPicPr>
          <p:cNvPr id="5" name="Picture 4">
            <a:extLst>
              <a:ext uri="{FF2B5EF4-FFF2-40B4-BE49-F238E27FC236}">
                <a16:creationId xmlns:a16="http://schemas.microsoft.com/office/drawing/2014/main" id="{9AEF248B-3A16-5903-EEF2-548ABE685F29}"/>
              </a:ext>
            </a:extLst>
          </p:cNvPr>
          <p:cNvPicPr>
            <a:picLocks noChangeAspect="1"/>
          </p:cNvPicPr>
          <p:nvPr/>
        </p:nvPicPr>
        <p:blipFill>
          <a:blip r:embed="rId2"/>
          <a:stretch>
            <a:fillRect/>
          </a:stretch>
        </p:blipFill>
        <p:spPr>
          <a:xfrm>
            <a:off x="3078549" y="2516786"/>
            <a:ext cx="5619750" cy="3162300"/>
          </a:xfrm>
          <a:prstGeom prst="rect">
            <a:avLst/>
          </a:prstGeom>
        </p:spPr>
      </p:pic>
    </p:spTree>
    <p:extLst>
      <p:ext uri="{BB962C8B-B14F-4D97-AF65-F5344CB8AC3E}">
        <p14:creationId xmlns:p14="http://schemas.microsoft.com/office/powerpoint/2010/main" val="1352370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AC5F-ED49-14EB-CEA8-D023D49EAC5D}"/>
              </a:ext>
            </a:extLst>
          </p:cNvPr>
          <p:cNvSpPr>
            <a:spLocks noGrp="1"/>
          </p:cNvSpPr>
          <p:nvPr>
            <p:ph type="title"/>
          </p:nvPr>
        </p:nvSpPr>
        <p:spPr/>
        <p:txBody>
          <a:bodyPr/>
          <a:lstStyle/>
          <a:p>
            <a:r>
              <a:rPr lang="en-US" u="sng" dirty="0"/>
              <a:t>New Evidence</a:t>
            </a:r>
          </a:p>
        </p:txBody>
      </p:sp>
      <p:sp>
        <p:nvSpPr>
          <p:cNvPr id="3" name="Content Placeholder 2">
            <a:extLst>
              <a:ext uri="{FF2B5EF4-FFF2-40B4-BE49-F238E27FC236}">
                <a16:creationId xmlns:a16="http://schemas.microsoft.com/office/drawing/2014/main" id="{315C18A6-A25B-89BD-F368-EB9CA28565B3}"/>
              </a:ext>
            </a:extLst>
          </p:cNvPr>
          <p:cNvSpPr>
            <a:spLocks noGrp="1"/>
          </p:cNvSpPr>
          <p:nvPr>
            <p:ph idx="1"/>
          </p:nvPr>
        </p:nvSpPr>
        <p:spPr>
          <a:xfrm>
            <a:off x="838200" y="2381822"/>
            <a:ext cx="10515600" cy="3839805"/>
          </a:xfrm>
        </p:spPr>
        <p:txBody>
          <a:bodyPr>
            <a:normAutofit fontScale="85000" lnSpcReduction="20000"/>
          </a:bodyPr>
          <a:lstStyle/>
          <a:p>
            <a:pPr>
              <a:lnSpc>
                <a:spcPct val="110000"/>
              </a:lnSpc>
              <a:spcBef>
                <a:spcPts val="0"/>
              </a:spcBef>
            </a:pPr>
            <a:r>
              <a:rPr lang="en-US" dirty="0"/>
              <a:t>The superior court must allow the record to be supplemented with affidavits, testimony, documents or evidence when the petition raises any of the following issues:</a:t>
            </a:r>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r>
              <a:rPr lang="en-US" dirty="0"/>
              <a:t>The rules of discovery apply to the supplementation of the record</a:t>
            </a:r>
          </a:p>
        </p:txBody>
      </p:sp>
      <p:sp>
        <p:nvSpPr>
          <p:cNvPr id="4" name="Slide Number Placeholder 3">
            <a:extLst>
              <a:ext uri="{FF2B5EF4-FFF2-40B4-BE49-F238E27FC236}">
                <a16:creationId xmlns:a16="http://schemas.microsoft.com/office/drawing/2014/main" id="{DED0B705-7C84-6E55-2F93-53EBFAFBFE28}"/>
              </a:ext>
            </a:extLst>
          </p:cNvPr>
          <p:cNvSpPr>
            <a:spLocks noGrp="1"/>
          </p:cNvSpPr>
          <p:nvPr>
            <p:ph type="sldNum" sz="quarter" idx="12"/>
          </p:nvPr>
        </p:nvSpPr>
        <p:spPr/>
        <p:txBody>
          <a:bodyPr/>
          <a:lstStyle/>
          <a:p>
            <a:fld id="{DEC916D1-AA6D-4AB3-AFAF-AE93FACDC2AD}" type="slidenum">
              <a:rPr lang="en-US" smtClean="0"/>
              <a:t>34</a:t>
            </a:fld>
            <a:endParaRPr lang="en-US"/>
          </a:p>
        </p:txBody>
      </p:sp>
      <p:graphicFrame>
        <p:nvGraphicFramePr>
          <p:cNvPr id="7" name="Diagram 6">
            <a:extLst>
              <a:ext uri="{FF2B5EF4-FFF2-40B4-BE49-F238E27FC236}">
                <a16:creationId xmlns:a16="http://schemas.microsoft.com/office/drawing/2014/main" id="{3BB30D95-03D4-EF1A-BA45-EB6A9F7DDF9E}"/>
              </a:ext>
            </a:extLst>
          </p:cNvPr>
          <p:cNvGraphicFramePr/>
          <p:nvPr>
            <p:extLst>
              <p:ext uri="{D42A27DB-BD31-4B8C-83A1-F6EECF244321}">
                <p14:modId xmlns:p14="http://schemas.microsoft.com/office/powerpoint/2010/main" val="3190711179"/>
              </p:ext>
            </p:extLst>
          </p:nvPr>
        </p:nvGraphicFramePr>
        <p:xfrm>
          <a:off x="838200" y="3079837"/>
          <a:ext cx="10515600" cy="2623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Graphic 20" descr="Magnifying glass with solid fill">
            <a:extLst>
              <a:ext uri="{FF2B5EF4-FFF2-40B4-BE49-F238E27FC236}">
                <a16:creationId xmlns:a16="http://schemas.microsoft.com/office/drawing/2014/main" id="{899F648F-A7C3-3D61-0B4B-C71A214B95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4169" y="1160379"/>
            <a:ext cx="1014663" cy="1014663"/>
          </a:xfrm>
          <a:prstGeom prst="rect">
            <a:avLst/>
          </a:prstGeom>
        </p:spPr>
      </p:pic>
    </p:spTree>
    <p:extLst>
      <p:ext uri="{BB962C8B-B14F-4D97-AF65-F5344CB8AC3E}">
        <p14:creationId xmlns:p14="http://schemas.microsoft.com/office/powerpoint/2010/main" val="2479023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avel and scales of justice&#10;&#10;Description automatically generated">
            <a:extLst>
              <a:ext uri="{FF2B5EF4-FFF2-40B4-BE49-F238E27FC236}">
                <a16:creationId xmlns:a16="http://schemas.microsoft.com/office/drawing/2014/main" id="{D12E68DE-FF89-3276-F394-5B331A3E335F}"/>
              </a:ext>
            </a:extLst>
          </p:cNvPr>
          <p:cNvPicPr>
            <a:picLocks noChangeAspect="1"/>
          </p:cNvPicPr>
          <p:nvPr/>
        </p:nvPicPr>
        <p:blipFill rotWithShape="1">
          <a:blip r:embed="rId2"/>
          <a:srcRect t="30593" r="-64" b="15597"/>
          <a:stretch/>
        </p:blipFill>
        <p:spPr>
          <a:xfrm>
            <a:off x="838200" y="1986744"/>
            <a:ext cx="10522288" cy="3777009"/>
          </a:xfrm>
          <a:prstGeom prst="rect">
            <a:avLst/>
          </a:prstGeom>
          <a:noFill/>
        </p:spPr>
      </p:pic>
      <p:sp>
        <p:nvSpPr>
          <p:cNvPr id="2" name="Title 1">
            <a:extLst>
              <a:ext uri="{FF2B5EF4-FFF2-40B4-BE49-F238E27FC236}">
                <a16:creationId xmlns:a16="http://schemas.microsoft.com/office/drawing/2014/main" id="{DD47180B-6451-F485-737A-1DDA17D9C1D3}"/>
              </a:ext>
            </a:extLst>
          </p:cNvPr>
          <p:cNvSpPr>
            <a:spLocks noGrp="1"/>
          </p:cNvSpPr>
          <p:nvPr>
            <p:ph type="title"/>
          </p:nvPr>
        </p:nvSpPr>
        <p:spPr>
          <a:xfrm>
            <a:off x="838199" y="849307"/>
            <a:ext cx="10515600" cy="973501"/>
          </a:xfrm>
        </p:spPr>
        <p:txBody>
          <a:bodyPr anchor="b">
            <a:normAutofit/>
          </a:bodyPr>
          <a:lstStyle/>
          <a:p>
            <a:r>
              <a:rPr lang="en-US" u="sng" dirty="0"/>
              <a:t>Disposition</a:t>
            </a:r>
          </a:p>
        </p:txBody>
      </p:sp>
      <p:sp>
        <p:nvSpPr>
          <p:cNvPr id="4" name="Slide Number Placeholder 3">
            <a:extLst>
              <a:ext uri="{FF2B5EF4-FFF2-40B4-BE49-F238E27FC236}">
                <a16:creationId xmlns:a16="http://schemas.microsoft.com/office/drawing/2014/main" id="{A28C934C-D28E-BC39-2434-74FA70812CA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EC916D1-AA6D-4AB3-AFAF-AE93FACDC2AD}" type="slidenum">
              <a:rPr lang="en-US" smtClean="0"/>
              <a:pPr>
                <a:spcAft>
                  <a:spcPts val="600"/>
                </a:spcAft>
              </a:pPr>
              <a:t>35</a:t>
            </a:fld>
            <a:endParaRPr lang="en-US"/>
          </a:p>
        </p:txBody>
      </p:sp>
    </p:spTree>
    <p:extLst>
      <p:ext uri="{BB962C8B-B14F-4D97-AF65-F5344CB8AC3E}">
        <p14:creationId xmlns:p14="http://schemas.microsoft.com/office/powerpoint/2010/main" val="2505349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2248-581C-336B-3383-7E141F8D039C}"/>
              </a:ext>
            </a:extLst>
          </p:cNvPr>
          <p:cNvSpPr>
            <a:spLocks noGrp="1"/>
          </p:cNvSpPr>
          <p:nvPr>
            <p:ph type="title"/>
          </p:nvPr>
        </p:nvSpPr>
        <p:spPr/>
        <p:txBody>
          <a:bodyPr/>
          <a:lstStyle/>
          <a:p>
            <a:r>
              <a:rPr lang="en-US" dirty="0"/>
              <a:t>Disposition</a:t>
            </a:r>
            <a:br>
              <a:rPr lang="en-US" dirty="0"/>
            </a:br>
            <a:r>
              <a:rPr lang="en-US" dirty="0">
                <a:solidFill>
                  <a:schemeClr val="accent1"/>
                </a:solidFill>
              </a:rPr>
              <a:t>Options</a:t>
            </a:r>
          </a:p>
        </p:txBody>
      </p:sp>
      <p:graphicFrame>
        <p:nvGraphicFramePr>
          <p:cNvPr id="5" name="Content Placeholder 4">
            <a:extLst>
              <a:ext uri="{FF2B5EF4-FFF2-40B4-BE49-F238E27FC236}">
                <a16:creationId xmlns:a16="http://schemas.microsoft.com/office/drawing/2014/main" id="{675B1ACC-6F47-3AE2-D343-E1BD1347EECA}"/>
              </a:ext>
            </a:extLst>
          </p:cNvPr>
          <p:cNvGraphicFramePr>
            <a:graphicFrameLocks noGrp="1"/>
          </p:cNvGraphicFramePr>
          <p:nvPr>
            <p:ph idx="1"/>
            <p:extLst>
              <p:ext uri="{D42A27DB-BD31-4B8C-83A1-F6EECF244321}">
                <p14:modId xmlns:p14="http://schemas.microsoft.com/office/powerpoint/2010/main" val="1421184265"/>
              </p:ext>
            </p:extLst>
          </p:nvPr>
        </p:nvGraphicFramePr>
        <p:xfrm>
          <a:off x="838200" y="2477530"/>
          <a:ext cx="10515600" cy="3688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ACC6CA7-9C5C-8663-BB51-84113DE67878}"/>
              </a:ext>
            </a:extLst>
          </p:cNvPr>
          <p:cNvSpPr>
            <a:spLocks noGrp="1"/>
          </p:cNvSpPr>
          <p:nvPr>
            <p:ph type="sldNum" sz="quarter" idx="12"/>
          </p:nvPr>
        </p:nvSpPr>
        <p:spPr/>
        <p:txBody>
          <a:bodyPr/>
          <a:lstStyle/>
          <a:p>
            <a:fld id="{DEC916D1-AA6D-4AB3-AFAF-AE93FACDC2AD}" type="slidenum">
              <a:rPr lang="en-US" smtClean="0"/>
              <a:t>36</a:t>
            </a:fld>
            <a:endParaRPr lang="en-US"/>
          </a:p>
        </p:txBody>
      </p:sp>
      <p:pic>
        <p:nvPicPr>
          <p:cNvPr id="14" name="Graphic 13" descr="Gavel with solid fill">
            <a:extLst>
              <a:ext uri="{FF2B5EF4-FFF2-40B4-BE49-F238E27FC236}">
                <a16:creationId xmlns:a16="http://schemas.microsoft.com/office/drawing/2014/main" id="{8E5BAA81-74FB-4EAE-6BC1-4B66BA1F5B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843433" y="1058076"/>
            <a:ext cx="914400" cy="914400"/>
          </a:xfrm>
          <a:prstGeom prst="rect">
            <a:avLst/>
          </a:prstGeom>
        </p:spPr>
      </p:pic>
    </p:spTree>
    <p:extLst>
      <p:ext uri="{BB962C8B-B14F-4D97-AF65-F5344CB8AC3E}">
        <p14:creationId xmlns:p14="http://schemas.microsoft.com/office/powerpoint/2010/main" val="2795424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E528-5C0A-DA7A-8DE4-E2179FD7F55F}"/>
              </a:ext>
            </a:extLst>
          </p:cNvPr>
          <p:cNvSpPr>
            <a:spLocks noGrp="1"/>
          </p:cNvSpPr>
          <p:nvPr>
            <p:ph type="title"/>
          </p:nvPr>
        </p:nvSpPr>
        <p:spPr/>
        <p:txBody>
          <a:bodyPr/>
          <a:lstStyle/>
          <a:p>
            <a:r>
              <a:rPr lang="en-US" dirty="0"/>
              <a:t>Disposition </a:t>
            </a:r>
            <a:br>
              <a:rPr lang="en-US" dirty="0"/>
            </a:br>
            <a:r>
              <a:rPr lang="en-US" dirty="0">
                <a:solidFill>
                  <a:schemeClr val="accent1"/>
                </a:solidFill>
              </a:rPr>
              <a:t>Reasons to Remand</a:t>
            </a:r>
          </a:p>
        </p:txBody>
      </p:sp>
      <p:sp>
        <p:nvSpPr>
          <p:cNvPr id="4" name="Slide Number Placeholder 3">
            <a:extLst>
              <a:ext uri="{FF2B5EF4-FFF2-40B4-BE49-F238E27FC236}">
                <a16:creationId xmlns:a16="http://schemas.microsoft.com/office/drawing/2014/main" id="{A7D5E099-065F-6B43-84C8-51118F7390FB}"/>
              </a:ext>
            </a:extLst>
          </p:cNvPr>
          <p:cNvSpPr>
            <a:spLocks noGrp="1"/>
          </p:cNvSpPr>
          <p:nvPr>
            <p:ph type="sldNum" sz="quarter" idx="12"/>
          </p:nvPr>
        </p:nvSpPr>
        <p:spPr/>
        <p:txBody>
          <a:bodyPr/>
          <a:lstStyle/>
          <a:p>
            <a:fld id="{DEC916D1-AA6D-4AB3-AFAF-AE93FACDC2AD}" type="slidenum">
              <a:rPr lang="en-US" smtClean="0"/>
              <a:t>37</a:t>
            </a:fld>
            <a:endParaRPr lang="en-US"/>
          </a:p>
        </p:txBody>
      </p:sp>
      <p:graphicFrame>
        <p:nvGraphicFramePr>
          <p:cNvPr id="7" name="Content Placeholder 6">
            <a:extLst>
              <a:ext uri="{FF2B5EF4-FFF2-40B4-BE49-F238E27FC236}">
                <a16:creationId xmlns:a16="http://schemas.microsoft.com/office/drawing/2014/main" id="{432D3CEE-32D8-6889-F6BE-4608BEAADA08}"/>
              </a:ext>
            </a:extLst>
          </p:cNvPr>
          <p:cNvGraphicFramePr>
            <a:graphicFrameLocks noGrp="1"/>
          </p:cNvGraphicFramePr>
          <p:nvPr>
            <p:ph idx="1"/>
            <p:extLst>
              <p:ext uri="{D42A27DB-BD31-4B8C-83A1-F6EECF244321}">
                <p14:modId xmlns:p14="http://schemas.microsoft.com/office/powerpoint/2010/main" val="345326075"/>
              </p:ext>
            </p:extLst>
          </p:nvPr>
        </p:nvGraphicFramePr>
        <p:xfrm>
          <a:off x="838199" y="2255108"/>
          <a:ext cx="10937789" cy="3861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737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7180B-6451-F485-737A-1DDA17D9C1D3}"/>
              </a:ext>
            </a:extLst>
          </p:cNvPr>
          <p:cNvSpPr>
            <a:spLocks noGrp="1"/>
          </p:cNvSpPr>
          <p:nvPr>
            <p:ph type="title"/>
          </p:nvPr>
        </p:nvSpPr>
        <p:spPr>
          <a:xfrm>
            <a:off x="838199" y="849307"/>
            <a:ext cx="10515600" cy="973501"/>
          </a:xfrm>
        </p:spPr>
        <p:txBody>
          <a:bodyPr anchor="b">
            <a:normAutofit/>
          </a:bodyPr>
          <a:lstStyle/>
          <a:p>
            <a:r>
              <a:rPr lang="en-US" u="sng" dirty="0"/>
              <a:t>Appealing the Appeal</a:t>
            </a:r>
          </a:p>
        </p:txBody>
      </p:sp>
      <p:sp>
        <p:nvSpPr>
          <p:cNvPr id="4" name="Slide Number Placeholder 3">
            <a:extLst>
              <a:ext uri="{FF2B5EF4-FFF2-40B4-BE49-F238E27FC236}">
                <a16:creationId xmlns:a16="http://schemas.microsoft.com/office/drawing/2014/main" id="{8BFDA7C9-0474-5CB8-568C-8D9FDB1DB10D}"/>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EC916D1-AA6D-4AB3-AFAF-AE93FACDC2AD}" type="slidenum">
              <a:rPr lang="en-US" smtClean="0"/>
              <a:pPr>
                <a:spcAft>
                  <a:spcPts val="600"/>
                </a:spcAft>
              </a:pPr>
              <a:t>38</a:t>
            </a:fld>
            <a:endParaRPr lang="en-US"/>
          </a:p>
        </p:txBody>
      </p:sp>
      <p:pic>
        <p:nvPicPr>
          <p:cNvPr id="6" name="Picture 5">
            <a:extLst>
              <a:ext uri="{FF2B5EF4-FFF2-40B4-BE49-F238E27FC236}">
                <a16:creationId xmlns:a16="http://schemas.microsoft.com/office/drawing/2014/main" id="{663E7535-C97C-7ABD-1807-53863F0377BF}"/>
              </a:ext>
            </a:extLst>
          </p:cNvPr>
          <p:cNvPicPr>
            <a:picLocks noChangeAspect="1"/>
          </p:cNvPicPr>
          <p:nvPr/>
        </p:nvPicPr>
        <p:blipFill>
          <a:blip r:embed="rId2"/>
          <a:stretch>
            <a:fillRect/>
          </a:stretch>
        </p:blipFill>
        <p:spPr>
          <a:xfrm>
            <a:off x="2524124" y="1998668"/>
            <a:ext cx="7143750" cy="4010025"/>
          </a:xfrm>
          <a:prstGeom prst="rect">
            <a:avLst/>
          </a:prstGeom>
        </p:spPr>
      </p:pic>
    </p:spTree>
    <p:extLst>
      <p:ext uri="{BB962C8B-B14F-4D97-AF65-F5344CB8AC3E}">
        <p14:creationId xmlns:p14="http://schemas.microsoft.com/office/powerpoint/2010/main" val="371860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538D-5764-7228-FD7C-98E73772E8D3}"/>
              </a:ext>
            </a:extLst>
          </p:cNvPr>
          <p:cNvSpPr>
            <a:spLocks noGrp="1"/>
          </p:cNvSpPr>
          <p:nvPr>
            <p:ph type="title"/>
          </p:nvPr>
        </p:nvSpPr>
        <p:spPr/>
        <p:txBody>
          <a:bodyPr/>
          <a:lstStyle/>
          <a:p>
            <a:r>
              <a:rPr lang="en-US" dirty="0"/>
              <a:t>Appealing the Appeal</a:t>
            </a:r>
          </a:p>
        </p:txBody>
      </p:sp>
      <p:graphicFrame>
        <p:nvGraphicFramePr>
          <p:cNvPr id="5" name="Content Placeholder 4">
            <a:extLst>
              <a:ext uri="{FF2B5EF4-FFF2-40B4-BE49-F238E27FC236}">
                <a16:creationId xmlns:a16="http://schemas.microsoft.com/office/drawing/2014/main" id="{E7B4313E-89CD-62E9-1639-11C735310CB0}"/>
              </a:ext>
            </a:extLst>
          </p:cNvPr>
          <p:cNvGraphicFramePr>
            <a:graphicFrameLocks noGrp="1"/>
          </p:cNvGraphicFramePr>
          <p:nvPr>
            <p:ph idx="1"/>
            <p:extLst>
              <p:ext uri="{D42A27DB-BD31-4B8C-83A1-F6EECF244321}">
                <p14:modId xmlns:p14="http://schemas.microsoft.com/office/powerpoint/2010/main" val="2270137181"/>
              </p:ext>
            </p:extLst>
          </p:nvPr>
        </p:nvGraphicFramePr>
        <p:xfrm>
          <a:off x="1272746" y="2224216"/>
          <a:ext cx="9646508" cy="397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F415530-DDC2-8E15-4073-0D5A10536BD3}"/>
              </a:ext>
            </a:extLst>
          </p:cNvPr>
          <p:cNvSpPr>
            <a:spLocks noGrp="1"/>
          </p:cNvSpPr>
          <p:nvPr>
            <p:ph type="sldNum" sz="quarter" idx="12"/>
          </p:nvPr>
        </p:nvSpPr>
        <p:spPr/>
        <p:txBody>
          <a:bodyPr/>
          <a:lstStyle/>
          <a:p>
            <a:fld id="{DEC916D1-AA6D-4AB3-AFAF-AE93FACDC2AD}" type="slidenum">
              <a:rPr lang="en-US" smtClean="0"/>
              <a:t>39</a:t>
            </a:fld>
            <a:endParaRPr lang="en-US"/>
          </a:p>
        </p:txBody>
      </p:sp>
    </p:spTree>
    <p:extLst>
      <p:ext uri="{BB962C8B-B14F-4D97-AF65-F5344CB8AC3E}">
        <p14:creationId xmlns:p14="http://schemas.microsoft.com/office/powerpoint/2010/main" val="20947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2D28-93E3-E1A3-CA0F-78AE1AEBD50A}"/>
              </a:ext>
            </a:extLst>
          </p:cNvPr>
          <p:cNvSpPr>
            <a:spLocks noGrp="1"/>
          </p:cNvSpPr>
          <p:nvPr>
            <p:ph type="title"/>
          </p:nvPr>
        </p:nvSpPr>
        <p:spPr>
          <a:xfrm>
            <a:off x="1022635" y="342761"/>
            <a:ext cx="10515600" cy="1325563"/>
          </a:xfrm>
        </p:spPr>
        <p:txBody>
          <a:bodyPr/>
          <a:lstStyle/>
          <a:p>
            <a:r>
              <a:rPr lang="en-US" dirty="0"/>
              <a:t>Who makes the QJ Decision?</a:t>
            </a:r>
          </a:p>
        </p:txBody>
      </p:sp>
      <p:graphicFrame>
        <p:nvGraphicFramePr>
          <p:cNvPr id="5" name="Diagram 4">
            <a:extLst>
              <a:ext uri="{FF2B5EF4-FFF2-40B4-BE49-F238E27FC236}">
                <a16:creationId xmlns:a16="http://schemas.microsoft.com/office/drawing/2014/main" id="{8BAA54F2-2E76-B85E-6A59-E51FAB7DEBF7}"/>
              </a:ext>
            </a:extLst>
          </p:cNvPr>
          <p:cNvGraphicFramePr/>
          <p:nvPr>
            <p:extLst>
              <p:ext uri="{D42A27DB-BD31-4B8C-83A1-F6EECF244321}">
                <p14:modId xmlns:p14="http://schemas.microsoft.com/office/powerpoint/2010/main" val="558572407"/>
              </p:ext>
            </p:extLst>
          </p:nvPr>
        </p:nvGraphicFramePr>
        <p:xfrm>
          <a:off x="2186744" y="1005542"/>
          <a:ext cx="8187381"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2150A39D-2F8A-A83E-86D6-78621A6D81C9}"/>
              </a:ext>
            </a:extLst>
          </p:cNvPr>
          <p:cNvSpPr>
            <a:spLocks noGrp="1"/>
          </p:cNvSpPr>
          <p:nvPr>
            <p:ph type="sldNum" sz="quarter" idx="12"/>
          </p:nvPr>
        </p:nvSpPr>
        <p:spPr/>
        <p:txBody>
          <a:bodyPr/>
          <a:lstStyle/>
          <a:p>
            <a:fld id="{DEC916D1-AA6D-4AB3-AFAF-AE93FACDC2AD}" type="slidenum">
              <a:rPr lang="en-US" smtClean="0"/>
              <a:t>4</a:t>
            </a:fld>
            <a:endParaRPr lang="en-US"/>
          </a:p>
        </p:txBody>
      </p:sp>
      <p:sp>
        <p:nvSpPr>
          <p:cNvPr id="3" name="Rectangle 2">
            <a:extLst>
              <a:ext uri="{FF2B5EF4-FFF2-40B4-BE49-F238E27FC236}">
                <a16:creationId xmlns:a16="http://schemas.microsoft.com/office/drawing/2014/main" id="{FC325275-075E-74EE-68BC-674DCC020133}"/>
              </a:ext>
            </a:extLst>
          </p:cNvPr>
          <p:cNvSpPr/>
          <p:nvPr/>
        </p:nvSpPr>
        <p:spPr>
          <a:xfrm>
            <a:off x="8022576" y="3577998"/>
            <a:ext cx="1982680" cy="10546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Certificates of Appropriateness</a:t>
            </a:r>
          </a:p>
        </p:txBody>
      </p:sp>
      <p:sp>
        <p:nvSpPr>
          <p:cNvPr id="4" name="Rectangle 3">
            <a:extLst>
              <a:ext uri="{FF2B5EF4-FFF2-40B4-BE49-F238E27FC236}">
                <a16:creationId xmlns:a16="http://schemas.microsoft.com/office/drawing/2014/main" id="{37FA3E6A-0BC0-5258-1C43-0D8D8E0A24F8}"/>
              </a:ext>
            </a:extLst>
          </p:cNvPr>
          <p:cNvSpPr/>
          <p:nvPr/>
        </p:nvSpPr>
        <p:spPr>
          <a:xfrm>
            <a:off x="3117095" y="3579476"/>
            <a:ext cx="1730111" cy="10546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Appeals of administrative decisions</a:t>
            </a:r>
          </a:p>
        </p:txBody>
      </p:sp>
      <p:sp>
        <p:nvSpPr>
          <p:cNvPr id="7" name="Rectangle 6">
            <a:extLst>
              <a:ext uri="{FF2B5EF4-FFF2-40B4-BE49-F238E27FC236}">
                <a16:creationId xmlns:a16="http://schemas.microsoft.com/office/drawing/2014/main" id="{7635DE8A-64F1-056B-C0D6-50FB4FB2FD8A}"/>
              </a:ext>
            </a:extLst>
          </p:cNvPr>
          <p:cNvSpPr/>
          <p:nvPr/>
        </p:nvSpPr>
        <p:spPr>
          <a:xfrm>
            <a:off x="4847207" y="3577999"/>
            <a:ext cx="1764950" cy="10546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Special use Permits</a:t>
            </a:r>
          </a:p>
        </p:txBody>
      </p:sp>
      <p:sp>
        <p:nvSpPr>
          <p:cNvPr id="9" name="Rectangle 8">
            <a:extLst>
              <a:ext uri="{FF2B5EF4-FFF2-40B4-BE49-F238E27FC236}">
                <a16:creationId xmlns:a16="http://schemas.microsoft.com/office/drawing/2014/main" id="{2EAAF0D0-5AE2-8533-D60A-2072796DAE86}"/>
              </a:ext>
            </a:extLst>
          </p:cNvPr>
          <p:cNvSpPr/>
          <p:nvPr/>
        </p:nvSpPr>
        <p:spPr>
          <a:xfrm>
            <a:off x="3117095" y="4632665"/>
            <a:ext cx="1730111" cy="11823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Variances</a:t>
            </a:r>
          </a:p>
        </p:txBody>
      </p:sp>
      <p:sp>
        <p:nvSpPr>
          <p:cNvPr id="10" name="Rectangle 9">
            <a:extLst>
              <a:ext uri="{FF2B5EF4-FFF2-40B4-BE49-F238E27FC236}">
                <a16:creationId xmlns:a16="http://schemas.microsoft.com/office/drawing/2014/main" id="{A45E53DC-8E98-3BD2-3B88-FA6FFA1E267D}"/>
              </a:ext>
            </a:extLst>
          </p:cNvPr>
          <p:cNvSpPr/>
          <p:nvPr/>
        </p:nvSpPr>
        <p:spPr>
          <a:xfrm>
            <a:off x="4847206" y="4632665"/>
            <a:ext cx="1764950" cy="11823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Other QJ Decisions</a:t>
            </a:r>
          </a:p>
        </p:txBody>
      </p:sp>
      <p:sp>
        <p:nvSpPr>
          <p:cNvPr id="11" name="Arrow: Down 10">
            <a:extLst>
              <a:ext uri="{FF2B5EF4-FFF2-40B4-BE49-F238E27FC236}">
                <a16:creationId xmlns:a16="http://schemas.microsoft.com/office/drawing/2014/main" id="{62DA2EA1-6DE1-7241-DB96-8E4675592CF5}"/>
              </a:ext>
            </a:extLst>
          </p:cNvPr>
          <p:cNvSpPr/>
          <p:nvPr/>
        </p:nvSpPr>
        <p:spPr>
          <a:xfrm>
            <a:off x="3706713" y="3126257"/>
            <a:ext cx="580768" cy="45173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F4BAB05C-9C03-257F-8A17-C4B157B44BA6}"/>
              </a:ext>
            </a:extLst>
          </p:cNvPr>
          <p:cNvSpPr/>
          <p:nvPr/>
        </p:nvSpPr>
        <p:spPr>
          <a:xfrm>
            <a:off x="5633553" y="3126258"/>
            <a:ext cx="580768" cy="45173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DC426FD9-74C0-8116-0308-213694E4378B}"/>
              </a:ext>
            </a:extLst>
          </p:cNvPr>
          <p:cNvSpPr/>
          <p:nvPr/>
        </p:nvSpPr>
        <p:spPr>
          <a:xfrm>
            <a:off x="8723532" y="3126258"/>
            <a:ext cx="580768" cy="45173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222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538D-5764-7228-FD7C-98E73772E8D3}"/>
              </a:ext>
            </a:extLst>
          </p:cNvPr>
          <p:cNvSpPr>
            <a:spLocks noGrp="1"/>
          </p:cNvSpPr>
          <p:nvPr>
            <p:ph type="title"/>
          </p:nvPr>
        </p:nvSpPr>
        <p:spPr/>
        <p:txBody>
          <a:bodyPr/>
          <a:lstStyle/>
          <a:p>
            <a:r>
              <a:rPr lang="en-US" dirty="0"/>
              <a:t>Appealing the Appeal</a:t>
            </a:r>
          </a:p>
        </p:txBody>
      </p:sp>
      <p:graphicFrame>
        <p:nvGraphicFramePr>
          <p:cNvPr id="5" name="Content Placeholder 4">
            <a:extLst>
              <a:ext uri="{FF2B5EF4-FFF2-40B4-BE49-F238E27FC236}">
                <a16:creationId xmlns:a16="http://schemas.microsoft.com/office/drawing/2014/main" id="{1C812936-CA08-EB3B-306C-095BEE51542C}"/>
              </a:ext>
            </a:extLst>
          </p:cNvPr>
          <p:cNvGraphicFramePr>
            <a:graphicFrameLocks noGrp="1"/>
          </p:cNvGraphicFramePr>
          <p:nvPr>
            <p:ph idx="1"/>
            <p:extLst>
              <p:ext uri="{D42A27DB-BD31-4B8C-83A1-F6EECF244321}">
                <p14:modId xmlns:p14="http://schemas.microsoft.com/office/powerpoint/2010/main" val="2438272346"/>
              </p:ext>
            </p:extLst>
          </p:nvPr>
        </p:nvGraphicFramePr>
        <p:xfrm>
          <a:off x="1427205" y="2599983"/>
          <a:ext cx="9337589" cy="2942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29795B8-0DCD-881F-0244-37A2F8B18F99}"/>
              </a:ext>
            </a:extLst>
          </p:cNvPr>
          <p:cNvSpPr>
            <a:spLocks noGrp="1"/>
          </p:cNvSpPr>
          <p:nvPr>
            <p:ph type="sldNum" sz="quarter" idx="12"/>
          </p:nvPr>
        </p:nvSpPr>
        <p:spPr/>
        <p:txBody>
          <a:bodyPr/>
          <a:lstStyle/>
          <a:p>
            <a:fld id="{DEC916D1-AA6D-4AB3-AFAF-AE93FACDC2AD}" type="slidenum">
              <a:rPr lang="en-US" smtClean="0"/>
              <a:t>40</a:t>
            </a:fld>
            <a:endParaRPr lang="en-US"/>
          </a:p>
        </p:txBody>
      </p:sp>
      <p:pic>
        <p:nvPicPr>
          <p:cNvPr id="14" name="Graphic 13" descr="Clipboard Partially Checked with solid fill">
            <a:extLst>
              <a:ext uri="{FF2B5EF4-FFF2-40B4-BE49-F238E27FC236}">
                <a16:creationId xmlns:a16="http://schemas.microsoft.com/office/drawing/2014/main" id="{EE7E76DB-FCF7-B712-2201-2CDE2B5957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60000">
            <a:off x="1721853" y="1160379"/>
            <a:ext cx="1114926" cy="1114926"/>
          </a:xfrm>
          <a:prstGeom prst="rect">
            <a:avLst/>
          </a:prstGeom>
        </p:spPr>
      </p:pic>
    </p:spTree>
    <p:extLst>
      <p:ext uri="{BB962C8B-B14F-4D97-AF65-F5344CB8AC3E}">
        <p14:creationId xmlns:p14="http://schemas.microsoft.com/office/powerpoint/2010/main" val="451812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2A5D-84A6-641B-960A-E3CDA1562708}"/>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E2BD1165-8E44-85FB-DD24-7215AB833FCE}"/>
              </a:ext>
            </a:extLst>
          </p:cNvPr>
          <p:cNvSpPr>
            <a:spLocks noGrp="1"/>
          </p:cNvSpPr>
          <p:nvPr>
            <p:ph type="body" idx="10"/>
          </p:nvPr>
        </p:nvSpPr>
        <p:spPr>
          <a:xfrm>
            <a:off x="3902245" y="4710617"/>
            <a:ext cx="4387509" cy="1596896"/>
          </a:xfrm>
        </p:spPr>
        <p:txBody>
          <a:bodyPr>
            <a:normAutofit/>
          </a:bodyPr>
          <a:lstStyle/>
          <a:p>
            <a:pPr algn="ctr"/>
            <a:r>
              <a:rPr lang="en-US" sz="2000" b="1" dirty="0">
                <a:solidFill>
                  <a:schemeClr val="accent3"/>
                </a:solidFill>
              </a:rPr>
              <a:t>Nick Tosco</a:t>
            </a:r>
          </a:p>
          <a:p>
            <a:pPr algn="ctr"/>
            <a:r>
              <a:rPr lang="en-US" sz="2000" dirty="0"/>
              <a:t>Partner</a:t>
            </a:r>
          </a:p>
          <a:p>
            <a:pPr algn="ctr"/>
            <a:r>
              <a:rPr lang="en-US" sz="2000" dirty="0">
                <a:hlinkClick r:id="rId2"/>
              </a:rPr>
              <a:t>NTosco@poynerspruill.com</a:t>
            </a:r>
            <a:endParaRPr lang="en-US" sz="2000" dirty="0"/>
          </a:p>
          <a:p>
            <a:pPr algn="ctr"/>
            <a:r>
              <a:rPr lang="en-US" sz="2000" dirty="0"/>
              <a:t>704-342-5275</a:t>
            </a:r>
          </a:p>
        </p:txBody>
      </p:sp>
      <p:pic>
        <p:nvPicPr>
          <p:cNvPr id="10" name="Picture Placeholder 9" descr="A person in a suit and tie&#10;&#10;Description automatically generated">
            <a:extLst>
              <a:ext uri="{FF2B5EF4-FFF2-40B4-BE49-F238E27FC236}">
                <a16:creationId xmlns:a16="http://schemas.microsoft.com/office/drawing/2014/main" id="{CA07FCEF-AF89-1AE1-AE97-2A369F6B538B}"/>
              </a:ext>
            </a:extLst>
          </p:cNvPr>
          <p:cNvPicPr>
            <a:picLocks noGrp="1" noChangeAspect="1"/>
          </p:cNvPicPr>
          <p:nvPr>
            <p:ph type="pic" idx="13"/>
          </p:nvPr>
        </p:nvPicPr>
        <p:blipFill rotWithShape="1">
          <a:blip r:embed="rId3">
            <a:extLst>
              <a:ext uri="{28A0092B-C50C-407E-A947-70E740481C1C}">
                <a14:useLocalDpi xmlns:a14="http://schemas.microsoft.com/office/drawing/2010/main" val="0"/>
              </a:ext>
            </a:extLst>
          </a:blip>
          <a:srcRect t="4099" b="3091"/>
          <a:stretch/>
        </p:blipFill>
        <p:spPr>
          <a:xfrm>
            <a:off x="4925518" y="1896762"/>
            <a:ext cx="2340964" cy="2607781"/>
          </a:xfrm>
        </p:spPr>
      </p:pic>
      <p:sp>
        <p:nvSpPr>
          <p:cNvPr id="11" name="Slide Number Placeholder 10">
            <a:extLst>
              <a:ext uri="{FF2B5EF4-FFF2-40B4-BE49-F238E27FC236}">
                <a16:creationId xmlns:a16="http://schemas.microsoft.com/office/drawing/2014/main" id="{C8A5B2ED-FB03-FE43-F9C4-9835C453816E}"/>
              </a:ext>
            </a:extLst>
          </p:cNvPr>
          <p:cNvSpPr>
            <a:spLocks noGrp="1"/>
          </p:cNvSpPr>
          <p:nvPr>
            <p:ph type="sldNum" sz="quarter" idx="17"/>
          </p:nvPr>
        </p:nvSpPr>
        <p:spPr/>
        <p:txBody>
          <a:bodyPr/>
          <a:lstStyle/>
          <a:p>
            <a:fld id="{DEC916D1-AA6D-4AB3-AFAF-AE93FACDC2AD}" type="slidenum">
              <a:rPr lang="en-US" smtClean="0"/>
              <a:t>41</a:t>
            </a:fld>
            <a:endParaRPr lang="en-US"/>
          </a:p>
        </p:txBody>
      </p:sp>
    </p:spTree>
    <p:extLst>
      <p:ext uri="{BB962C8B-B14F-4D97-AF65-F5344CB8AC3E}">
        <p14:creationId xmlns:p14="http://schemas.microsoft.com/office/powerpoint/2010/main" val="4424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5F40-E0F5-38F0-F2F8-B360CBCB1A9E}"/>
              </a:ext>
            </a:extLst>
          </p:cNvPr>
          <p:cNvSpPr>
            <a:spLocks noGrp="1"/>
          </p:cNvSpPr>
          <p:nvPr>
            <p:ph type="title"/>
          </p:nvPr>
        </p:nvSpPr>
        <p:spPr/>
        <p:txBody>
          <a:bodyPr/>
          <a:lstStyle/>
          <a:p>
            <a:r>
              <a:rPr lang="en-US" dirty="0"/>
              <a:t>How is a QJ Decision made?</a:t>
            </a:r>
          </a:p>
        </p:txBody>
      </p:sp>
      <p:graphicFrame>
        <p:nvGraphicFramePr>
          <p:cNvPr id="4" name="Content Placeholder 3">
            <a:extLst>
              <a:ext uri="{FF2B5EF4-FFF2-40B4-BE49-F238E27FC236}">
                <a16:creationId xmlns:a16="http://schemas.microsoft.com/office/drawing/2014/main" id="{21424EEF-B7DB-8F5E-2EA9-E53718A4E2DF}"/>
              </a:ext>
            </a:extLst>
          </p:cNvPr>
          <p:cNvGraphicFramePr>
            <a:graphicFrameLocks noGrp="1"/>
          </p:cNvGraphicFramePr>
          <p:nvPr>
            <p:ph idx="1"/>
            <p:extLst>
              <p:ext uri="{D42A27DB-BD31-4B8C-83A1-F6EECF244321}">
                <p14:modId xmlns:p14="http://schemas.microsoft.com/office/powerpoint/2010/main" val="2060308113"/>
              </p:ext>
            </p:extLst>
          </p:nvPr>
        </p:nvGraphicFramePr>
        <p:xfrm>
          <a:off x="497359" y="2236574"/>
          <a:ext cx="11197281" cy="4028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516DFC4-9B13-3887-9D72-795FA097F7AB}"/>
              </a:ext>
            </a:extLst>
          </p:cNvPr>
          <p:cNvSpPr>
            <a:spLocks noGrp="1"/>
          </p:cNvSpPr>
          <p:nvPr>
            <p:ph type="sldNum" sz="quarter" idx="12"/>
          </p:nvPr>
        </p:nvSpPr>
        <p:spPr/>
        <p:txBody>
          <a:bodyPr/>
          <a:lstStyle/>
          <a:p>
            <a:fld id="{DEC916D1-AA6D-4AB3-AFAF-AE93FACDC2AD}" type="slidenum">
              <a:rPr lang="en-US" smtClean="0"/>
              <a:t>5</a:t>
            </a:fld>
            <a:endParaRPr lang="en-US"/>
          </a:p>
        </p:txBody>
      </p:sp>
      <p:pic>
        <p:nvPicPr>
          <p:cNvPr id="37" name="Graphic 36" descr="Scales of justice with solid fill">
            <a:extLst>
              <a:ext uri="{FF2B5EF4-FFF2-40B4-BE49-F238E27FC236}">
                <a16:creationId xmlns:a16="http://schemas.microsoft.com/office/drawing/2014/main" id="{E017BBAF-D995-1FB8-7280-4CDF9E622B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60000">
            <a:off x="9667738" y="1002059"/>
            <a:ext cx="1248610" cy="1288715"/>
          </a:xfrm>
          <a:prstGeom prst="rect">
            <a:avLst/>
          </a:prstGeom>
        </p:spPr>
      </p:pic>
    </p:spTree>
    <p:extLst>
      <p:ext uri="{BB962C8B-B14F-4D97-AF65-F5344CB8AC3E}">
        <p14:creationId xmlns:p14="http://schemas.microsoft.com/office/powerpoint/2010/main" val="201616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739E95-3E26-5D81-2384-DF9C973850DE}"/>
              </a:ext>
            </a:extLst>
          </p:cNvPr>
          <p:cNvSpPr>
            <a:spLocks noGrp="1"/>
          </p:cNvSpPr>
          <p:nvPr>
            <p:ph type="title"/>
          </p:nvPr>
        </p:nvSpPr>
        <p:spPr/>
        <p:txBody>
          <a:bodyPr/>
          <a:lstStyle/>
          <a:p>
            <a:r>
              <a:rPr lang="en-US" dirty="0"/>
              <a:t>How is a QJ Decision appealed?</a:t>
            </a:r>
            <a:br>
              <a:rPr lang="en-US" dirty="0"/>
            </a:br>
            <a:r>
              <a:rPr lang="en-US" dirty="0">
                <a:solidFill>
                  <a:schemeClr val="accent1"/>
                </a:solidFill>
              </a:rPr>
              <a:t>The </a:t>
            </a:r>
            <a:r>
              <a:rPr lang="en-US" sz="4400" dirty="0">
                <a:solidFill>
                  <a:schemeClr val="accent1"/>
                </a:solidFill>
              </a:rPr>
              <a:t>Petition for Writ of Certiorari</a:t>
            </a:r>
            <a:endParaRPr lang="en-US" dirty="0">
              <a:solidFill>
                <a:schemeClr val="accent1"/>
              </a:solidFill>
            </a:endParaRPr>
          </a:p>
        </p:txBody>
      </p:sp>
      <p:sp>
        <p:nvSpPr>
          <p:cNvPr id="6" name="Content Placeholder 4">
            <a:extLst>
              <a:ext uri="{FF2B5EF4-FFF2-40B4-BE49-F238E27FC236}">
                <a16:creationId xmlns:a16="http://schemas.microsoft.com/office/drawing/2014/main" id="{2FAD6D0D-1E7A-EE82-68C7-A322F791DFB4}"/>
              </a:ext>
            </a:extLst>
          </p:cNvPr>
          <p:cNvSpPr txBox="1">
            <a:spLocks/>
          </p:cNvSpPr>
          <p:nvPr/>
        </p:nvSpPr>
        <p:spPr>
          <a:xfrm>
            <a:off x="941174" y="2381822"/>
            <a:ext cx="10515600" cy="34846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Tx/>
              <a:buNone/>
              <a:defRPr sz="24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Tx/>
              <a:buNone/>
              <a:defRPr sz="20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Tx/>
              <a:buNone/>
              <a:defRPr sz="18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Tx/>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400" dirty="0">
                <a:solidFill>
                  <a:schemeClr val="tx1"/>
                </a:solidFill>
              </a:rPr>
              <a:t>The petition lays out the basis for the appeal and is filed in Superior Court where the QJ decision is made.</a:t>
            </a:r>
          </a:p>
          <a:p>
            <a:pPr marL="342900" indent="-342900" algn="l">
              <a:buFont typeface="Arial" panose="020B0604020202020204" pitchFamily="34" charset="0"/>
              <a:buChar char="•"/>
            </a:pPr>
            <a:r>
              <a:rPr lang="en-US" sz="2400" dirty="0">
                <a:solidFill>
                  <a:schemeClr val="tx1"/>
                </a:solidFill>
              </a:rPr>
              <a:t>Appeals in the nature of certiorari are governed by G.S. § 160D-1402.</a:t>
            </a:r>
          </a:p>
          <a:p>
            <a:pPr marL="342900" indent="-342900" algn="l">
              <a:buFont typeface="Arial" panose="020B0604020202020204" pitchFamily="34" charset="0"/>
              <a:buChar char="•"/>
            </a:pPr>
            <a:r>
              <a:rPr lang="en-US" sz="2400" dirty="0">
                <a:solidFill>
                  <a:schemeClr val="tx1"/>
                </a:solidFill>
              </a:rPr>
              <a:t>Petition must petition must state basic facts necessary to establish:</a:t>
            </a:r>
          </a:p>
          <a:p>
            <a:pPr marL="800100" lvl="1" indent="-342900" algn="l">
              <a:buFont typeface="Wingdings" panose="05000000000000000000" pitchFamily="2" charset="2"/>
              <a:buChar char="ü"/>
            </a:pPr>
            <a:r>
              <a:rPr lang="en-US" dirty="0">
                <a:solidFill>
                  <a:schemeClr val="tx1"/>
                </a:solidFill>
              </a:rPr>
              <a:t>standing;</a:t>
            </a:r>
          </a:p>
          <a:p>
            <a:pPr marL="800100" lvl="1" indent="-342900" algn="l">
              <a:buFont typeface="Wingdings" panose="05000000000000000000" pitchFamily="2" charset="2"/>
              <a:buChar char="ü"/>
            </a:pPr>
            <a:r>
              <a:rPr lang="en-US" dirty="0">
                <a:solidFill>
                  <a:schemeClr val="tx1"/>
                </a:solidFill>
              </a:rPr>
              <a:t>grounds of alleged error;</a:t>
            </a:r>
          </a:p>
          <a:p>
            <a:pPr marL="800100" lvl="1" indent="-342900" algn="l">
              <a:buFont typeface="Wingdings" panose="05000000000000000000" pitchFamily="2" charset="2"/>
              <a:buChar char="ü"/>
            </a:pPr>
            <a:r>
              <a:rPr lang="en-US" dirty="0">
                <a:solidFill>
                  <a:schemeClr val="tx1"/>
                </a:solidFill>
              </a:rPr>
              <a:t>facts supporting any alleged conflict of interest; and</a:t>
            </a:r>
          </a:p>
          <a:p>
            <a:pPr marL="800100" lvl="1" indent="-342900" algn="l">
              <a:buFont typeface="Wingdings" panose="05000000000000000000" pitchFamily="2" charset="2"/>
              <a:buChar char="ü"/>
            </a:pPr>
            <a:r>
              <a:rPr lang="en-US" dirty="0">
                <a:solidFill>
                  <a:schemeClr val="tx1"/>
                </a:solidFill>
              </a:rPr>
              <a:t>relief petitioner seeks from court.</a:t>
            </a:r>
          </a:p>
          <a:p>
            <a:pPr marL="342900" indent="-342900">
              <a:buFont typeface="Arial" panose="020B0604020202020204" pitchFamily="34" charset="0"/>
              <a:buChar char="•"/>
            </a:pPr>
            <a:endParaRPr lang="en-US" sz="2500" dirty="0"/>
          </a:p>
        </p:txBody>
      </p:sp>
      <p:sp>
        <p:nvSpPr>
          <p:cNvPr id="9" name="Slide Number Placeholder 8">
            <a:extLst>
              <a:ext uri="{FF2B5EF4-FFF2-40B4-BE49-F238E27FC236}">
                <a16:creationId xmlns:a16="http://schemas.microsoft.com/office/drawing/2014/main" id="{3BE66F15-7E26-D490-26D3-F0E9912BBFD8}"/>
              </a:ext>
            </a:extLst>
          </p:cNvPr>
          <p:cNvSpPr>
            <a:spLocks noGrp="1"/>
          </p:cNvSpPr>
          <p:nvPr>
            <p:ph type="sldNum" sz="quarter" idx="12"/>
          </p:nvPr>
        </p:nvSpPr>
        <p:spPr/>
        <p:txBody>
          <a:bodyPr/>
          <a:lstStyle/>
          <a:p>
            <a:fld id="{DEC916D1-AA6D-4AB3-AFAF-AE93FACDC2AD}" type="slidenum">
              <a:rPr lang="en-US" smtClean="0"/>
              <a:t>6</a:t>
            </a:fld>
            <a:endParaRPr lang="en-US"/>
          </a:p>
        </p:txBody>
      </p:sp>
    </p:spTree>
    <p:extLst>
      <p:ext uri="{BB962C8B-B14F-4D97-AF65-F5344CB8AC3E}">
        <p14:creationId xmlns:p14="http://schemas.microsoft.com/office/powerpoint/2010/main" val="229162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8B20DB-8400-CCCE-63E0-2A5CF5946BBE}"/>
              </a:ext>
            </a:extLst>
          </p:cNvPr>
          <p:cNvPicPr>
            <a:picLocks noGrp="1" noChangeAspect="1"/>
          </p:cNvPicPr>
          <p:nvPr>
            <p:ph idx="1"/>
          </p:nvPr>
        </p:nvPicPr>
        <p:blipFill rotWithShape="1">
          <a:blip r:embed="rId2"/>
          <a:srcRect r="148" b="10690"/>
          <a:stretch/>
        </p:blipFill>
        <p:spPr>
          <a:xfrm>
            <a:off x="3849338" y="523875"/>
            <a:ext cx="4486651" cy="5194829"/>
          </a:xfrm>
          <a:noFill/>
        </p:spPr>
      </p:pic>
      <p:sp>
        <p:nvSpPr>
          <p:cNvPr id="4" name="Slide Number Placeholder 3" hidden="1">
            <a:extLst>
              <a:ext uri="{FF2B5EF4-FFF2-40B4-BE49-F238E27FC236}">
                <a16:creationId xmlns:a16="http://schemas.microsoft.com/office/drawing/2014/main" id="{AF7B55EE-CF86-8291-B5E6-5A622467DD53}"/>
              </a:ext>
            </a:extLst>
          </p:cNvPr>
          <p:cNvSpPr>
            <a:spLocks noGrp="1"/>
          </p:cNvSpPr>
          <p:nvPr>
            <p:ph type="sldNum" sz="quarter" idx="12"/>
          </p:nvPr>
        </p:nvSpPr>
        <p:spPr/>
        <p:txBody>
          <a:bodyPr/>
          <a:lstStyle/>
          <a:p>
            <a:pPr>
              <a:spcAft>
                <a:spcPts val="600"/>
              </a:spcAft>
            </a:pPr>
            <a:fld id="{DEC916D1-AA6D-4AB3-AFAF-AE93FACDC2AD}" type="slidenum">
              <a:rPr lang="en-US" smtClean="0"/>
              <a:pPr>
                <a:spcAft>
                  <a:spcPts val="600"/>
                </a:spcAft>
              </a:pPr>
              <a:t>7</a:t>
            </a:fld>
            <a:endParaRPr lang="en-US"/>
          </a:p>
        </p:txBody>
      </p:sp>
      <p:sp>
        <p:nvSpPr>
          <p:cNvPr id="6" name="TextBox 5">
            <a:extLst>
              <a:ext uri="{FF2B5EF4-FFF2-40B4-BE49-F238E27FC236}">
                <a16:creationId xmlns:a16="http://schemas.microsoft.com/office/drawing/2014/main" id="{ECFEEFD2-94A0-6478-47F2-13C71731D6A8}"/>
              </a:ext>
            </a:extLst>
          </p:cNvPr>
          <p:cNvSpPr txBox="1"/>
          <p:nvPr/>
        </p:nvSpPr>
        <p:spPr>
          <a:xfrm>
            <a:off x="5140397" y="5870535"/>
            <a:ext cx="19095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tx2"/>
                </a:solidFill>
                <a:ea typeface="Open Sans"/>
                <a:cs typeface="Open Sans"/>
              </a:rPr>
              <a:t>Full document </a:t>
            </a:r>
            <a:r>
              <a:rPr lang="en-US" sz="1400" dirty="0">
                <a:solidFill>
                  <a:schemeClr val="tx2"/>
                </a:solidFill>
                <a:ea typeface="Open Sans"/>
                <a:cs typeface="Open Sans"/>
                <a:hlinkClick r:id="rId3">
                  <a:extLst>
                    <a:ext uri="{A12FA001-AC4F-418D-AE19-62706E023703}">
                      <ahyp:hlinkClr xmlns:ahyp="http://schemas.microsoft.com/office/drawing/2018/hyperlinkcolor" val="tx"/>
                    </a:ext>
                  </a:extLst>
                </a:hlinkClick>
              </a:rPr>
              <a:t>here</a:t>
            </a:r>
            <a:endParaRPr lang="en-US"/>
          </a:p>
        </p:txBody>
      </p:sp>
    </p:spTree>
    <p:extLst>
      <p:ext uri="{BB962C8B-B14F-4D97-AF65-F5344CB8AC3E}">
        <p14:creationId xmlns:p14="http://schemas.microsoft.com/office/powerpoint/2010/main" val="91807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0029-C39D-A4EA-0F42-07C7D13A086C}"/>
              </a:ext>
            </a:extLst>
          </p:cNvPr>
          <p:cNvSpPr>
            <a:spLocks noGrp="1"/>
          </p:cNvSpPr>
          <p:nvPr>
            <p:ph type="title"/>
          </p:nvPr>
        </p:nvSpPr>
        <p:spPr/>
        <p:txBody>
          <a:bodyPr/>
          <a:lstStyle/>
          <a:p>
            <a:r>
              <a:rPr lang="en-US" dirty="0"/>
              <a:t>How is a QJ Decision appealed?</a:t>
            </a:r>
            <a:br>
              <a:rPr lang="en-US" dirty="0"/>
            </a:br>
            <a:r>
              <a:rPr lang="en-US" dirty="0">
                <a:solidFill>
                  <a:schemeClr val="accent1"/>
                </a:solidFill>
              </a:rPr>
              <a:t>The Writ of Certiorari</a:t>
            </a:r>
          </a:p>
        </p:txBody>
      </p:sp>
      <p:graphicFrame>
        <p:nvGraphicFramePr>
          <p:cNvPr id="4" name="Content Placeholder 3">
            <a:extLst>
              <a:ext uri="{FF2B5EF4-FFF2-40B4-BE49-F238E27FC236}">
                <a16:creationId xmlns:a16="http://schemas.microsoft.com/office/drawing/2014/main" id="{4DF158C0-1CD3-4459-D00F-B1349C0B3267}"/>
              </a:ext>
            </a:extLst>
          </p:cNvPr>
          <p:cNvGraphicFramePr>
            <a:graphicFrameLocks noGrp="1"/>
          </p:cNvGraphicFramePr>
          <p:nvPr>
            <p:ph idx="1"/>
            <p:extLst>
              <p:ext uri="{D42A27DB-BD31-4B8C-83A1-F6EECF244321}">
                <p14:modId xmlns:p14="http://schemas.microsoft.com/office/powerpoint/2010/main" val="267911393"/>
              </p:ext>
            </p:extLst>
          </p:nvPr>
        </p:nvGraphicFramePr>
        <p:xfrm>
          <a:off x="838200" y="2298358"/>
          <a:ext cx="10515600" cy="3972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3FB46604-3EAA-3B53-CB35-660599282727}"/>
              </a:ext>
            </a:extLst>
          </p:cNvPr>
          <p:cNvSpPr>
            <a:spLocks noGrp="1"/>
          </p:cNvSpPr>
          <p:nvPr>
            <p:ph type="sldNum" sz="quarter" idx="12"/>
          </p:nvPr>
        </p:nvSpPr>
        <p:spPr/>
        <p:txBody>
          <a:bodyPr/>
          <a:lstStyle/>
          <a:p>
            <a:fld id="{DEC916D1-AA6D-4AB3-AFAF-AE93FACDC2AD}" type="slidenum">
              <a:rPr lang="en-US" smtClean="0"/>
              <a:t>8</a:t>
            </a:fld>
            <a:endParaRPr lang="en-US"/>
          </a:p>
        </p:txBody>
      </p:sp>
    </p:spTree>
    <p:extLst>
      <p:ext uri="{BB962C8B-B14F-4D97-AF65-F5344CB8AC3E}">
        <p14:creationId xmlns:p14="http://schemas.microsoft.com/office/powerpoint/2010/main" val="88627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0D6982-49C4-322B-C4B6-679E9760C430}"/>
              </a:ext>
            </a:extLst>
          </p:cNvPr>
          <p:cNvPicPr>
            <a:picLocks noGrp="1" noChangeAspect="1"/>
          </p:cNvPicPr>
          <p:nvPr>
            <p:ph idx="1"/>
          </p:nvPr>
        </p:nvPicPr>
        <p:blipFill rotWithShape="1">
          <a:blip r:embed="rId2"/>
          <a:srcRect r="178" b="7034"/>
          <a:stretch/>
        </p:blipFill>
        <p:spPr>
          <a:xfrm>
            <a:off x="3849338" y="523875"/>
            <a:ext cx="4485317" cy="5407438"/>
          </a:xfrm>
          <a:noFill/>
        </p:spPr>
      </p:pic>
      <p:sp>
        <p:nvSpPr>
          <p:cNvPr id="4" name="Slide Number Placeholder 3" hidden="1">
            <a:extLst>
              <a:ext uri="{FF2B5EF4-FFF2-40B4-BE49-F238E27FC236}">
                <a16:creationId xmlns:a16="http://schemas.microsoft.com/office/drawing/2014/main" id="{FFF02B58-8059-226A-DBB9-4BF95AAB4A57}"/>
              </a:ext>
            </a:extLst>
          </p:cNvPr>
          <p:cNvSpPr>
            <a:spLocks noGrp="1"/>
          </p:cNvSpPr>
          <p:nvPr>
            <p:ph type="sldNum" sz="quarter" idx="12"/>
          </p:nvPr>
        </p:nvSpPr>
        <p:spPr/>
        <p:txBody>
          <a:bodyPr/>
          <a:lstStyle/>
          <a:p>
            <a:pPr>
              <a:spcAft>
                <a:spcPts val="600"/>
              </a:spcAft>
            </a:pPr>
            <a:fld id="{DEC916D1-AA6D-4AB3-AFAF-AE93FACDC2AD}" type="slidenum">
              <a:rPr lang="en-US" smtClean="0"/>
              <a:pPr>
                <a:spcAft>
                  <a:spcPts val="600"/>
                </a:spcAft>
              </a:pPr>
              <a:t>9</a:t>
            </a:fld>
            <a:endParaRPr lang="en-US"/>
          </a:p>
        </p:txBody>
      </p:sp>
      <p:sp>
        <p:nvSpPr>
          <p:cNvPr id="7" name="TextBox 6">
            <a:extLst>
              <a:ext uri="{FF2B5EF4-FFF2-40B4-BE49-F238E27FC236}">
                <a16:creationId xmlns:a16="http://schemas.microsoft.com/office/drawing/2014/main" id="{913DE25D-B252-AF41-1AE8-10194445F189}"/>
              </a:ext>
            </a:extLst>
          </p:cNvPr>
          <p:cNvSpPr txBox="1"/>
          <p:nvPr/>
        </p:nvSpPr>
        <p:spPr>
          <a:xfrm>
            <a:off x="5140397" y="5870535"/>
            <a:ext cx="19095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chemeClr val="tx2"/>
                </a:solidFill>
                <a:ea typeface="Open Sans"/>
                <a:cs typeface="Open Sans"/>
              </a:rPr>
              <a:t>Full document </a:t>
            </a:r>
            <a:r>
              <a:rPr lang="en-US" sz="1400" dirty="0">
                <a:solidFill>
                  <a:schemeClr val="tx2"/>
                </a:solidFill>
                <a:ea typeface="Open Sans"/>
                <a:cs typeface="Open Sans"/>
                <a:hlinkClick r:id="rId3">
                  <a:extLst>
                    <a:ext uri="{A12FA001-AC4F-418D-AE19-62706E023703}">
                      <ahyp:hlinkClr xmlns:ahyp="http://schemas.microsoft.com/office/drawing/2018/hyperlinkcolor" val="tx"/>
                    </a:ext>
                  </a:extLst>
                </a:hlinkClick>
              </a:rPr>
              <a:t>here</a:t>
            </a:r>
            <a:endParaRPr lang="en-US" dirty="0">
              <a:solidFill>
                <a:schemeClr val="tx2"/>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277824198"/>
      </p:ext>
    </p:extLst>
  </p:cSld>
  <p:clrMapOvr>
    <a:masterClrMapping/>
  </p:clrMapOvr>
</p:sld>
</file>

<file path=ppt/theme/theme1.xml><?xml version="1.0" encoding="utf-8"?>
<a:theme xmlns:a="http://schemas.openxmlformats.org/drawingml/2006/main" name="PS Template 2024">
  <a:themeElements>
    <a:clrScheme name="Poyner Spruill Colors">
      <a:dk1>
        <a:sysClr val="windowText" lastClr="000000"/>
      </a:dk1>
      <a:lt1>
        <a:sysClr val="window" lastClr="FFFFFF"/>
      </a:lt1>
      <a:dk2>
        <a:srgbClr val="44546A"/>
      </a:dk2>
      <a:lt2>
        <a:srgbClr val="79162A"/>
      </a:lt2>
      <a:accent1>
        <a:srgbClr val="ED8B00"/>
      </a:accent1>
      <a:accent2>
        <a:srgbClr val="768895"/>
      </a:accent2>
      <a:accent3>
        <a:srgbClr val="012B32"/>
      </a:accent3>
      <a:accent4>
        <a:srgbClr val="B8CD5E"/>
      </a:accent4>
      <a:accent5>
        <a:srgbClr val="79162A"/>
      </a:accent5>
      <a:accent6>
        <a:srgbClr val="499C94"/>
      </a:accent6>
      <a:hlink>
        <a:srgbClr val="0563C1"/>
      </a:hlink>
      <a:folHlink>
        <a:srgbClr val="954F72"/>
      </a:folHlink>
    </a:clrScheme>
    <a:fontScheme name="Poyner Spruill Fonts">
      <a:majorFont>
        <a:latin typeface="Scal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 Template 2024" id="{9146362A-57BD-4075-B9A4-5DAF7464863F}" vid="{14A323D0-A3CB-4CD3-B5D3-DD8B15DBD0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6B5A0BDF85D44DA4417F984E1FE3F4" ma:contentTypeVersion="4" ma:contentTypeDescription="Create a new document." ma:contentTypeScope="" ma:versionID="6d6f221ebc590b1142e41bb336d94161">
  <xsd:schema xmlns:xsd="http://www.w3.org/2001/XMLSchema" xmlns:xs="http://www.w3.org/2001/XMLSchema" xmlns:p="http://schemas.microsoft.com/office/2006/metadata/properties" xmlns:ns2="4787dce9-6348-4055-83fc-6917f14a02b2" targetNamespace="http://schemas.microsoft.com/office/2006/metadata/properties" ma:root="true" ma:fieldsID="e550aa4bea8cd22a41cd7d4479d40864" ns2:_="">
    <xsd:import namespace="4787dce9-6348-4055-83fc-6917f14a02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7dce9-6348-4055-83fc-6917f14a02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9A3F71-0D88-4EB2-AABA-E869D951E522}">
  <ds:schemaRefs>
    <ds:schemaRef ds:uri="http://schemas.microsoft.com/office/2006/documentManagement/types"/>
    <ds:schemaRef ds:uri="http://schemas.microsoft.com/office/2006/metadata/properties"/>
    <ds:schemaRef ds:uri="4787dce9-6348-4055-83fc-6917f14a02b2"/>
    <ds:schemaRef ds:uri="http://purl.org/dc/dcmitype/"/>
    <ds:schemaRef ds:uri="http://schemas.microsoft.com/office/infopath/2007/PartnerControls"/>
    <ds:schemaRef ds:uri="http://www.w3.org/XML/1998/namespace"/>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38E5E617-86B4-4A32-A393-8E31151652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87dce9-6348-4055-83fc-6917f14a02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8DD926-E77A-4A2C-9A9D-2DAA0C5D3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807</TotalTime>
  <Words>1844</Words>
  <Application>Microsoft Office PowerPoint</Application>
  <PresentationFormat>Widescreen</PresentationFormat>
  <Paragraphs>256</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Aptos</vt:lpstr>
      <vt:lpstr>Arial</vt:lpstr>
      <vt:lpstr>Open Sans</vt:lpstr>
      <vt:lpstr>Open Sans ExtraBold</vt:lpstr>
      <vt:lpstr>Scala</vt:lpstr>
      <vt:lpstr>Times New Roman</vt:lpstr>
      <vt:lpstr>Wingdings</vt:lpstr>
      <vt:lpstr>PS Template 2024</vt:lpstr>
      <vt:lpstr>Certiorari Appeals of  Quasi-Judicial Decisions </vt:lpstr>
      <vt:lpstr>Overview of NC Statutory Authority</vt:lpstr>
      <vt:lpstr>What is a Quasi-Judicial Decision? Defined in G.S. § 160D-102(28)</vt:lpstr>
      <vt:lpstr>Who makes the QJ Decision?</vt:lpstr>
      <vt:lpstr>How is a QJ Decision made?</vt:lpstr>
      <vt:lpstr>How is a QJ Decision appealed? The Petition for Writ of Certiorari</vt:lpstr>
      <vt:lpstr>PowerPoint Presentation</vt:lpstr>
      <vt:lpstr>How is a QJ Decision appealed? The Writ of Certiorari</vt:lpstr>
      <vt:lpstr>PowerPoint Presentation</vt:lpstr>
      <vt:lpstr>The Stay</vt:lpstr>
      <vt:lpstr>How is a QJ Decision appealed? The Record</vt:lpstr>
      <vt:lpstr>The Record</vt:lpstr>
      <vt:lpstr>PowerPoint Presentation</vt:lpstr>
      <vt:lpstr>When can a QJ Decision be appealed? Statute of Limitations </vt:lpstr>
      <vt:lpstr>The Response/Answer</vt:lpstr>
      <vt:lpstr>PowerPoint Presentation</vt:lpstr>
      <vt:lpstr>Joinder</vt:lpstr>
      <vt:lpstr>Parties</vt:lpstr>
      <vt:lpstr>Parties</vt:lpstr>
      <vt:lpstr>Amendment </vt:lpstr>
      <vt:lpstr>Standing</vt:lpstr>
      <vt:lpstr>Who has standing file a petition? 3 Categories (G.S. 160D-1402(c))</vt:lpstr>
      <vt:lpstr>How do you prove special damages?</vt:lpstr>
      <vt:lpstr>Factors for Determining Special Damages</vt:lpstr>
      <vt:lpstr>Standing for Interested Groups/Associations Conditions</vt:lpstr>
      <vt:lpstr>Standing for Interested Groups/Associations Neighborhood Groups/Associations</vt:lpstr>
      <vt:lpstr>PowerPoint Presentation</vt:lpstr>
      <vt:lpstr>Standard of Review</vt:lpstr>
      <vt:lpstr>Superior Court’s Standard of Review</vt:lpstr>
      <vt:lpstr>De Novo Review</vt:lpstr>
      <vt:lpstr>Whole Record Review</vt:lpstr>
      <vt:lpstr>What is competent, material and substantial evidence?</vt:lpstr>
      <vt:lpstr>New Evidence</vt:lpstr>
      <vt:lpstr>New Evidence</vt:lpstr>
      <vt:lpstr>Disposition</vt:lpstr>
      <vt:lpstr>Disposition Options</vt:lpstr>
      <vt:lpstr>Disposition  Reasons to Remand</vt:lpstr>
      <vt:lpstr>Appealing the Appeal</vt:lpstr>
      <vt:lpstr>Appealing the Appeal</vt:lpstr>
      <vt:lpstr>Appealing the Appeal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Certiorari Appeals of Quasi-Judicial Decisions</dc:title>
  <dc:creator>Reeves, Taylor L.</dc:creator>
  <cp:lastModifiedBy>Reeves, Taylor L.</cp:lastModifiedBy>
  <cp:revision>2</cp:revision>
  <dcterms:created xsi:type="dcterms:W3CDTF">2024-04-09T12:55:22Z</dcterms:created>
  <dcterms:modified xsi:type="dcterms:W3CDTF">2024-04-22T12:59:37Z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0x010100376B5A0BDF85D44DA4417F984E1FE3F4</vt:lpwstr>
  </property>
</Properties>
</file>